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9" r:id="rId3"/>
    <p:sldId id="257" r:id="rId4"/>
    <p:sldId id="284" r:id="rId5"/>
    <p:sldId id="287" r:id="rId6"/>
    <p:sldId id="266" r:id="rId7"/>
    <p:sldId id="288" r:id="rId8"/>
    <p:sldId id="265" r:id="rId9"/>
    <p:sldId id="285" r:id="rId10"/>
    <p:sldId id="286" r:id="rId11"/>
    <p:sldId id="289" r:id="rId12"/>
    <p:sldId id="29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70B1A-A457-4B99-A4D3-E00182179CE2}" v="93" dt="2023-08-29T11:12:48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ky Kanyemba" userId="18c49a92e61dbe96" providerId="LiveId" clId="{6F570B1A-A457-4B99-A4D3-E00182179CE2}"/>
    <pc:docChg chg="undo custSel addSld delSld modSld sldOrd">
      <pc:chgData name="Sacky Kanyemba" userId="18c49a92e61dbe96" providerId="LiveId" clId="{6F570B1A-A457-4B99-A4D3-E00182179CE2}" dt="2023-09-01T08:16:12.452" v="2631" actId="20577"/>
      <pc:docMkLst>
        <pc:docMk/>
      </pc:docMkLst>
      <pc:sldChg chg="modSp mod ord">
        <pc:chgData name="Sacky Kanyemba" userId="18c49a92e61dbe96" providerId="LiveId" clId="{6F570B1A-A457-4B99-A4D3-E00182179CE2}" dt="2023-09-01T08:14:55.699" v="2591"/>
        <pc:sldMkLst>
          <pc:docMk/>
          <pc:sldMk cId="2710993218" sldId="257"/>
        </pc:sldMkLst>
        <pc:spChg chg="mod">
          <ac:chgData name="Sacky Kanyemba" userId="18c49a92e61dbe96" providerId="LiveId" clId="{6F570B1A-A457-4B99-A4D3-E00182179CE2}" dt="2023-08-29T10:13:06.425" v="1262" actId="1036"/>
          <ac:spMkLst>
            <pc:docMk/>
            <pc:sldMk cId="2710993218" sldId="257"/>
            <ac:spMk id="2" creationId="{EFFCBD75-DCB6-E258-7651-283E1BE533BD}"/>
          </ac:spMkLst>
        </pc:spChg>
        <pc:spChg chg="mod">
          <ac:chgData name="Sacky Kanyemba" userId="18c49a92e61dbe96" providerId="LiveId" clId="{6F570B1A-A457-4B99-A4D3-E00182179CE2}" dt="2023-08-29T13:19:33.039" v="2463" actId="20577"/>
          <ac:spMkLst>
            <pc:docMk/>
            <pc:sldMk cId="2710993218" sldId="257"/>
            <ac:spMk id="3" creationId="{E1C8FFBC-D43A-010A-4DDA-037AD5D4D045}"/>
          </ac:spMkLst>
        </pc:spChg>
      </pc:sldChg>
      <pc:sldChg chg="modSp mod">
        <pc:chgData name="Sacky Kanyemba" userId="18c49a92e61dbe96" providerId="LiveId" clId="{6F570B1A-A457-4B99-A4D3-E00182179CE2}" dt="2023-09-01T08:16:12.452" v="2631" actId="20577"/>
        <pc:sldMkLst>
          <pc:docMk/>
          <pc:sldMk cId="3210421005" sldId="259"/>
        </pc:sldMkLst>
        <pc:spChg chg="mod">
          <ac:chgData name="Sacky Kanyemba" userId="18c49a92e61dbe96" providerId="LiveId" clId="{6F570B1A-A457-4B99-A4D3-E00182179CE2}" dt="2023-09-01T08:16:12.452" v="2631" actId="20577"/>
          <ac:spMkLst>
            <pc:docMk/>
            <pc:sldMk cId="3210421005" sldId="259"/>
            <ac:spMk id="3" creationId="{E4CDAF65-20D0-2388-F0EA-B6DA86CFCCFD}"/>
          </ac:spMkLst>
        </pc:spChg>
        <pc:spChg chg="mod">
          <ac:chgData name="Sacky Kanyemba" userId="18c49a92e61dbe96" providerId="LiveId" clId="{6F570B1A-A457-4B99-A4D3-E00182179CE2}" dt="2023-08-29T11:12:48.535" v="2356" actId="1037"/>
          <ac:spMkLst>
            <pc:docMk/>
            <pc:sldMk cId="3210421005" sldId="259"/>
            <ac:spMk id="9" creationId="{029FC7B0-108A-6C9C-98E2-D53081F9882B}"/>
          </ac:spMkLst>
        </pc:spChg>
      </pc:sldChg>
      <pc:sldChg chg="modSp mod">
        <pc:chgData name="Sacky Kanyemba" userId="18c49a92e61dbe96" providerId="LiveId" clId="{6F570B1A-A457-4B99-A4D3-E00182179CE2}" dt="2023-09-01T08:13:56.069" v="2586" actId="404"/>
        <pc:sldMkLst>
          <pc:docMk/>
          <pc:sldMk cId="798819989" sldId="265"/>
        </pc:sldMkLst>
        <pc:spChg chg="mod">
          <ac:chgData name="Sacky Kanyemba" userId="18c49a92e61dbe96" providerId="LiveId" clId="{6F570B1A-A457-4B99-A4D3-E00182179CE2}" dt="2023-09-01T08:13:56.069" v="2586" actId="404"/>
          <ac:spMkLst>
            <pc:docMk/>
            <pc:sldMk cId="798819989" sldId="265"/>
            <ac:spMk id="2" creationId="{26E4FD09-9D28-9391-D1C5-192DA308C8F6}"/>
          </ac:spMkLst>
        </pc:spChg>
        <pc:spChg chg="mod">
          <ac:chgData name="Sacky Kanyemba" userId="18c49a92e61dbe96" providerId="LiveId" clId="{6F570B1A-A457-4B99-A4D3-E00182179CE2}" dt="2023-08-29T08:38:20.179" v="86" actId="1036"/>
          <ac:spMkLst>
            <pc:docMk/>
            <pc:sldMk cId="798819989" sldId="265"/>
            <ac:spMk id="3" creationId="{6A11806D-47CE-A46C-8FBD-3FF6C9417D55}"/>
          </ac:spMkLst>
        </pc:spChg>
      </pc:sldChg>
      <pc:sldChg chg="modSp mod">
        <pc:chgData name="Sacky Kanyemba" userId="18c49a92e61dbe96" providerId="LiveId" clId="{6F570B1A-A457-4B99-A4D3-E00182179CE2}" dt="2023-09-01T08:13:50.920" v="2585" actId="404"/>
        <pc:sldMkLst>
          <pc:docMk/>
          <pc:sldMk cId="1321151416" sldId="266"/>
        </pc:sldMkLst>
        <pc:spChg chg="mod">
          <ac:chgData name="Sacky Kanyemba" userId="18c49a92e61dbe96" providerId="LiveId" clId="{6F570B1A-A457-4B99-A4D3-E00182179CE2}" dt="2023-09-01T08:13:50.920" v="2585" actId="404"/>
          <ac:spMkLst>
            <pc:docMk/>
            <pc:sldMk cId="1321151416" sldId="266"/>
            <ac:spMk id="2" creationId="{26E4FD09-9D28-9391-D1C5-192DA308C8F6}"/>
          </ac:spMkLst>
        </pc:spChg>
        <pc:spChg chg="mod">
          <ac:chgData name="Sacky Kanyemba" userId="18c49a92e61dbe96" providerId="LiveId" clId="{6F570B1A-A457-4B99-A4D3-E00182179CE2}" dt="2023-08-29T10:50:56.482" v="1817" actId="20577"/>
          <ac:spMkLst>
            <pc:docMk/>
            <pc:sldMk cId="1321151416" sldId="266"/>
            <ac:spMk id="3" creationId="{6A11806D-47CE-A46C-8FBD-3FF6C9417D55}"/>
          </ac:spMkLst>
        </pc:spChg>
      </pc:sldChg>
      <pc:sldChg chg="addSp delSp modSp del mod">
        <pc:chgData name="Sacky Kanyemba" userId="18c49a92e61dbe96" providerId="LiveId" clId="{6F570B1A-A457-4B99-A4D3-E00182179CE2}" dt="2023-08-29T09:31:36.650" v="705" actId="2696"/>
        <pc:sldMkLst>
          <pc:docMk/>
          <pc:sldMk cId="3317694439" sldId="268"/>
        </pc:sldMkLst>
        <pc:spChg chg="mod">
          <ac:chgData name="Sacky Kanyemba" userId="18c49a92e61dbe96" providerId="LiveId" clId="{6F570B1A-A457-4B99-A4D3-E00182179CE2}" dt="2023-08-29T08:40:35.310" v="107" actId="20577"/>
          <ac:spMkLst>
            <pc:docMk/>
            <pc:sldMk cId="3317694439" sldId="268"/>
            <ac:spMk id="2" creationId="{26E4FD09-9D28-9391-D1C5-192DA308C8F6}"/>
          </ac:spMkLst>
        </pc:spChg>
        <pc:graphicFrameChg chg="add del mod">
          <ac:chgData name="Sacky Kanyemba" userId="18c49a92e61dbe96" providerId="LiveId" clId="{6F570B1A-A457-4B99-A4D3-E00182179CE2}" dt="2023-08-29T08:45:43.264" v="140"/>
          <ac:graphicFrameMkLst>
            <pc:docMk/>
            <pc:sldMk cId="3317694439" sldId="268"/>
            <ac:graphicFrameMk id="3" creationId="{C267981C-E55D-2A82-83A2-DC6236E3328A}"/>
          </ac:graphicFrameMkLst>
        </pc:graphicFrameChg>
        <pc:graphicFrameChg chg="mod modGraphic">
          <ac:chgData name="Sacky Kanyemba" userId="18c49a92e61dbe96" providerId="LiveId" clId="{6F570B1A-A457-4B99-A4D3-E00182179CE2}" dt="2023-08-29T09:26:03.323" v="553" actId="20577"/>
          <ac:graphicFrameMkLst>
            <pc:docMk/>
            <pc:sldMk cId="3317694439" sldId="268"/>
            <ac:graphicFrameMk id="4" creationId="{1661A76E-F50B-A37F-9D85-926213276554}"/>
          </ac:graphicFrameMkLst>
        </pc:graphicFrameChg>
        <pc:graphicFrameChg chg="add del mod">
          <ac:chgData name="Sacky Kanyemba" userId="18c49a92e61dbe96" providerId="LiveId" clId="{6F570B1A-A457-4B99-A4D3-E00182179CE2}" dt="2023-08-29T08:45:57.839" v="143"/>
          <ac:graphicFrameMkLst>
            <pc:docMk/>
            <pc:sldMk cId="3317694439" sldId="268"/>
            <ac:graphicFrameMk id="5" creationId="{D46241DC-963F-0336-FEC2-C71CFFE2EB5F}"/>
          </ac:graphicFrameMkLst>
        </pc:graphicFrameChg>
        <pc:graphicFrameChg chg="add del mod">
          <ac:chgData name="Sacky Kanyemba" userId="18c49a92e61dbe96" providerId="LiveId" clId="{6F570B1A-A457-4B99-A4D3-E00182179CE2}" dt="2023-08-29T08:46:06.364" v="146"/>
          <ac:graphicFrameMkLst>
            <pc:docMk/>
            <pc:sldMk cId="3317694439" sldId="268"/>
            <ac:graphicFrameMk id="6" creationId="{E1B2FB82-94E5-6A7B-819C-BE293EDE1CF0}"/>
          </ac:graphicFrameMkLst>
        </pc:graphicFrameChg>
        <pc:graphicFrameChg chg="add del mod">
          <ac:chgData name="Sacky Kanyemba" userId="18c49a92e61dbe96" providerId="LiveId" clId="{6F570B1A-A457-4B99-A4D3-E00182179CE2}" dt="2023-08-29T08:46:12.179" v="149"/>
          <ac:graphicFrameMkLst>
            <pc:docMk/>
            <pc:sldMk cId="3317694439" sldId="268"/>
            <ac:graphicFrameMk id="7" creationId="{28C37F71-0354-CF10-9FD9-EAD353E81A48}"/>
          </ac:graphicFrameMkLst>
        </pc:graphicFrameChg>
        <pc:graphicFrameChg chg="add del mod">
          <ac:chgData name="Sacky Kanyemba" userId="18c49a92e61dbe96" providerId="LiveId" clId="{6F570B1A-A457-4B99-A4D3-E00182179CE2}" dt="2023-08-29T08:46:19.815" v="152"/>
          <ac:graphicFrameMkLst>
            <pc:docMk/>
            <pc:sldMk cId="3317694439" sldId="268"/>
            <ac:graphicFrameMk id="8" creationId="{3E037EE4-EB0F-BE5E-32F2-EDD691C2E0AB}"/>
          </ac:graphicFrameMkLst>
        </pc:graphicFrameChg>
        <pc:graphicFrameChg chg="add del mod">
          <ac:chgData name="Sacky Kanyemba" userId="18c49a92e61dbe96" providerId="LiveId" clId="{6F570B1A-A457-4B99-A4D3-E00182179CE2}" dt="2023-08-29T08:46:43.594" v="155"/>
          <ac:graphicFrameMkLst>
            <pc:docMk/>
            <pc:sldMk cId="3317694439" sldId="268"/>
            <ac:graphicFrameMk id="9" creationId="{47DA1269-2305-4EA3-DBD4-ED8BB84A2162}"/>
          </ac:graphicFrameMkLst>
        </pc:graphicFrameChg>
        <pc:graphicFrameChg chg="add del mod modGraphic">
          <ac:chgData name="Sacky Kanyemba" userId="18c49a92e61dbe96" providerId="LiveId" clId="{6F570B1A-A457-4B99-A4D3-E00182179CE2}" dt="2023-08-29T08:46:49.004" v="160"/>
          <ac:graphicFrameMkLst>
            <pc:docMk/>
            <pc:sldMk cId="3317694439" sldId="268"/>
            <ac:graphicFrameMk id="10" creationId="{5DCCD88C-CFC2-9647-A289-399B2EA8FA1C}"/>
          </ac:graphicFrameMkLst>
        </pc:graphicFrameChg>
        <pc:graphicFrameChg chg="add del mod">
          <ac:chgData name="Sacky Kanyemba" userId="18c49a92e61dbe96" providerId="LiveId" clId="{6F570B1A-A457-4B99-A4D3-E00182179CE2}" dt="2023-08-29T08:47:08.789" v="163"/>
          <ac:graphicFrameMkLst>
            <pc:docMk/>
            <pc:sldMk cId="3317694439" sldId="268"/>
            <ac:graphicFrameMk id="11" creationId="{C4BF1727-5146-F99D-03F2-BE83F8063BAA}"/>
          </ac:graphicFrameMkLst>
        </pc:graphicFrameChg>
      </pc:sldChg>
      <pc:sldChg chg="modSp mod">
        <pc:chgData name="Sacky Kanyemba" userId="18c49a92e61dbe96" providerId="LiveId" clId="{6F570B1A-A457-4B99-A4D3-E00182179CE2}" dt="2023-09-01T08:14:11.420" v="2589" actId="404"/>
        <pc:sldMkLst>
          <pc:docMk/>
          <pc:sldMk cId="1137481316" sldId="277"/>
        </pc:sldMkLst>
        <pc:spChg chg="mod">
          <ac:chgData name="Sacky Kanyemba" userId="18c49a92e61dbe96" providerId="LiveId" clId="{6F570B1A-A457-4B99-A4D3-E00182179CE2}" dt="2023-09-01T08:14:11.420" v="2589" actId="404"/>
          <ac:spMkLst>
            <pc:docMk/>
            <pc:sldMk cId="1137481316" sldId="277"/>
            <ac:spMk id="2" creationId="{26E4FD09-9D28-9391-D1C5-192DA308C8F6}"/>
          </ac:spMkLst>
        </pc:spChg>
        <pc:spChg chg="mod">
          <ac:chgData name="Sacky Kanyemba" userId="18c49a92e61dbe96" providerId="LiveId" clId="{6F570B1A-A457-4B99-A4D3-E00182179CE2}" dt="2023-09-01T08:12:38.061" v="2584" actId="20577"/>
          <ac:spMkLst>
            <pc:docMk/>
            <pc:sldMk cId="1137481316" sldId="277"/>
            <ac:spMk id="3" creationId="{6A11806D-47CE-A46C-8FBD-3FF6C9417D55}"/>
          </ac:spMkLst>
        </pc:spChg>
      </pc:sldChg>
      <pc:sldChg chg="modSp mod">
        <pc:chgData name="Sacky Kanyemba" userId="18c49a92e61dbe96" providerId="LiveId" clId="{6F570B1A-A457-4B99-A4D3-E00182179CE2}" dt="2023-08-29T11:10:08.114" v="2270" actId="20577"/>
        <pc:sldMkLst>
          <pc:docMk/>
          <pc:sldMk cId="3305909947" sldId="278"/>
        </pc:sldMkLst>
        <pc:spChg chg="mod">
          <ac:chgData name="Sacky Kanyemba" userId="18c49a92e61dbe96" providerId="LiveId" clId="{6F570B1A-A457-4B99-A4D3-E00182179CE2}" dt="2023-08-29T11:10:08.114" v="2270" actId="20577"/>
          <ac:spMkLst>
            <pc:docMk/>
            <pc:sldMk cId="3305909947" sldId="278"/>
            <ac:spMk id="3" creationId="{6A11806D-47CE-A46C-8FBD-3FF6C9417D55}"/>
          </ac:spMkLst>
        </pc:spChg>
      </pc:sldChg>
      <pc:sldChg chg="del">
        <pc:chgData name="Sacky Kanyemba" userId="18c49a92e61dbe96" providerId="LiveId" clId="{6F570B1A-A457-4B99-A4D3-E00182179CE2}" dt="2023-08-29T11:10:56.117" v="2271" actId="2696"/>
        <pc:sldMkLst>
          <pc:docMk/>
          <pc:sldMk cId="3572883024" sldId="279"/>
        </pc:sldMkLst>
      </pc:sldChg>
      <pc:sldChg chg="modSp mod">
        <pc:chgData name="Sacky Kanyemba" userId="18c49a92e61dbe96" providerId="LiveId" clId="{6F570B1A-A457-4B99-A4D3-E00182179CE2}" dt="2023-09-01T08:11:32.881" v="2573" actId="20577"/>
        <pc:sldMkLst>
          <pc:docMk/>
          <pc:sldMk cId="2669763017" sldId="284"/>
        </pc:sldMkLst>
        <pc:spChg chg="mod">
          <ac:chgData name="Sacky Kanyemba" userId="18c49a92e61dbe96" providerId="LiveId" clId="{6F570B1A-A457-4B99-A4D3-E00182179CE2}" dt="2023-08-29T10:11:49.339" v="1195" actId="1037"/>
          <ac:spMkLst>
            <pc:docMk/>
            <pc:sldMk cId="2669763017" sldId="284"/>
            <ac:spMk id="2" creationId="{5EDFA04E-7E79-DD13-5485-523D3BD6526A}"/>
          </ac:spMkLst>
        </pc:spChg>
        <pc:spChg chg="mod">
          <ac:chgData name="Sacky Kanyemba" userId="18c49a92e61dbe96" providerId="LiveId" clId="{6F570B1A-A457-4B99-A4D3-E00182179CE2}" dt="2023-09-01T08:11:32.881" v="2573" actId="20577"/>
          <ac:spMkLst>
            <pc:docMk/>
            <pc:sldMk cId="2669763017" sldId="284"/>
            <ac:spMk id="3" creationId="{0100848E-B170-D924-F00B-D41C176F2E77}"/>
          </ac:spMkLst>
        </pc:spChg>
      </pc:sldChg>
      <pc:sldChg chg="modSp add mod ord">
        <pc:chgData name="Sacky Kanyemba" userId="18c49a92e61dbe96" providerId="LiveId" clId="{6F570B1A-A457-4B99-A4D3-E00182179CE2}" dt="2023-09-01T08:14:01.060" v="2587" actId="404"/>
        <pc:sldMkLst>
          <pc:docMk/>
          <pc:sldMk cId="255183037" sldId="285"/>
        </pc:sldMkLst>
        <pc:spChg chg="mod">
          <ac:chgData name="Sacky Kanyemba" userId="18c49a92e61dbe96" providerId="LiveId" clId="{6F570B1A-A457-4B99-A4D3-E00182179CE2}" dt="2023-09-01T08:14:01.060" v="2587" actId="404"/>
          <ac:spMkLst>
            <pc:docMk/>
            <pc:sldMk cId="255183037" sldId="285"/>
            <ac:spMk id="2" creationId="{26E4FD09-9D28-9391-D1C5-192DA308C8F6}"/>
          </ac:spMkLst>
        </pc:spChg>
        <pc:graphicFrameChg chg="mod modGraphic">
          <ac:chgData name="Sacky Kanyemba" userId="18c49a92e61dbe96" providerId="LiveId" clId="{6F570B1A-A457-4B99-A4D3-E00182179CE2}" dt="2023-08-29T09:50:46.365" v="921" actId="122"/>
          <ac:graphicFrameMkLst>
            <pc:docMk/>
            <pc:sldMk cId="255183037" sldId="285"/>
            <ac:graphicFrameMk id="4" creationId="{1661A76E-F50B-A37F-9D85-926213276554}"/>
          </ac:graphicFrameMkLst>
        </pc:graphicFrameChg>
      </pc:sldChg>
      <pc:sldChg chg="modSp add mod">
        <pc:chgData name="Sacky Kanyemba" userId="18c49a92e61dbe96" providerId="LiveId" clId="{6F570B1A-A457-4B99-A4D3-E00182179CE2}" dt="2023-09-01T08:14:07.040" v="2588" actId="404"/>
        <pc:sldMkLst>
          <pc:docMk/>
          <pc:sldMk cId="2424224172" sldId="286"/>
        </pc:sldMkLst>
        <pc:spChg chg="mod">
          <ac:chgData name="Sacky Kanyemba" userId="18c49a92e61dbe96" providerId="LiveId" clId="{6F570B1A-A457-4B99-A4D3-E00182179CE2}" dt="2023-09-01T08:14:07.040" v="2588" actId="404"/>
          <ac:spMkLst>
            <pc:docMk/>
            <pc:sldMk cId="2424224172" sldId="286"/>
            <ac:spMk id="2" creationId="{26E4FD09-9D28-9391-D1C5-192DA308C8F6}"/>
          </ac:spMkLst>
        </pc:spChg>
        <pc:graphicFrameChg chg="mod modGraphic">
          <ac:chgData name="Sacky Kanyemba" userId="18c49a92e61dbe96" providerId="LiveId" clId="{6F570B1A-A457-4B99-A4D3-E00182179CE2}" dt="2023-08-29T10:53:50.018" v="1821" actId="14734"/>
          <ac:graphicFrameMkLst>
            <pc:docMk/>
            <pc:sldMk cId="2424224172" sldId="286"/>
            <ac:graphicFrameMk id="4" creationId="{1661A76E-F50B-A37F-9D85-926213276554}"/>
          </ac:graphicFrameMkLst>
        </pc:graphicFrameChg>
      </pc:sldChg>
    </pc:docChg>
  </pc:docChgLst>
  <pc:docChgLst>
    <pc:chgData name="Zacks Kanyemba" userId="18c49a92e61dbe96" providerId="LiveId" clId="{B835B88A-2608-493D-8AA4-6CA8A3A3B58A}"/>
    <pc:docChg chg="undo redo custSel modSld sldOrd">
      <pc:chgData name="Zacks Kanyemba" userId="18c49a92e61dbe96" providerId="LiveId" clId="{B835B88A-2608-493D-8AA4-6CA8A3A3B58A}" dt="2023-08-29T19:32:06.490" v="1461" actId="20578"/>
      <pc:docMkLst>
        <pc:docMk/>
      </pc:docMkLst>
      <pc:sldChg chg="ord">
        <pc:chgData name="Zacks Kanyemba" userId="18c49a92e61dbe96" providerId="LiveId" clId="{B835B88A-2608-493D-8AA4-6CA8A3A3B58A}" dt="2023-08-29T19:32:06.490" v="1461" actId="20578"/>
        <pc:sldMkLst>
          <pc:docMk/>
          <pc:sldMk cId="2710993218" sldId="257"/>
        </pc:sldMkLst>
      </pc:sldChg>
      <pc:sldChg chg="modSp mod">
        <pc:chgData name="Zacks Kanyemba" userId="18c49a92e61dbe96" providerId="LiveId" clId="{B835B88A-2608-493D-8AA4-6CA8A3A3B58A}" dt="2023-08-29T19:29:33.292" v="1458" actId="20577"/>
        <pc:sldMkLst>
          <pc:docMk/>
          <pc:sldMk cId="798819989" sldId="265"/>
        </pc:sldMkLst>
        <pc:spChg chg="mod">
          <ac:chgData name="Zacks Kanyemba" userId="18c49a92e61dbe96" providerId="LiveId" clId="{B835B88A-2608-493D-8AA4-6CA8A3A3B58A}" dt="2023-08-27T16:05:08.358" v="550" actId="14100"/>
          <ac:spMkLst>
            <pc:docMk/>
            <pc:sldMk cId="798819989" sldId="265"/>
            <ac:spMk id="2" creationId="{26E4FD09-9D28-9391-D1C5-192DA308C8F6}"/>
          </ac:spMkLst>
        </pc:spChg>
        <pc:spChg chg="mod">
          <ac:chgData name="Zacks Kanyemba" userId="18c49a92e61dbe96" providerId="LiveId" clId="{B835B88A-2608-493D-8AA4-6CA8A3A3B58A}" dt="2023-08-29T19:29:33.292" v="1458" actId="20577"/>
          <ac:spMkLst>
            <pc:docMk/>
            <pc:sldMk cId="798819989" sldId="265"/>
            <ac:spMk id="3" creationId="{6A11806D-47CE-A46C-8FBD-3FF6C9417D55}"/>
          </ac:spMkLst>
        </pc:spChg>
      </pc:sldChg>
      <pc:sldChg chg="modSp mod">
        <pc:chgData name="Zacks Kanyemba" userId="18c49a92e61dbe96" providerId="LiveId" clId="{B835B88A-2608-493D-8AA4-6CA8A3A3B58A}" dt="2023-08-27T18:57:55.567" v="1413" actId="20577"/>
        <pc:sldMkLst>
          <pc:docMk/>
          <pc:sldMk cId="1321151416" sldId="266"/>
        </pc:sldMkLst>
        <pc:spChg chg="mod">
          <ac:chgData name="Zacks Kanyemba" userId="18c49a92e61dbe96" providerId="LiveId" clId="{B835B88A-2608-493D-8AA4-6CA8A3A3B58A}" dt="2023-08-27T18:57:55.567" v="1413" actId="20577"/>
          <ac:spMkLst>
            <pc:docMk/>
            <pc:sldMk cId="1321151416" sldId="266"/>
            <ac:spMk id="3" creationId="{6A11806D-47CE-A46C-8FBD-3FF6C9417D55}"/>
          </ac:spMkLst>
        </pc:spChg>
      </pc:sldChg>
      <pc:sldChg chg="modSp mod">
        <pc:chgData name="Zacks Kanyemba" userId="18c49a92e61dbe96" providerId="LiveId" clId="{B835B88A-2608-493D-8AA4-6CA8A3A3B58A}" dt="2023-08-27T19:01:39.448" v="1429" actId="20577"/>
        <pc:sldMkLst>
          <pc:docMk/>
          <pc:sldMk cId="3317694439" sldId="268"/>
        </pc:sldMkLst>
        <pc:graphicFrameChg chg="modGraphic">
          <ac:chgData name="Zacks Kanyemba" userId="18c49a92e61dbe96" providerId="LiveId" clId="{B835B88A-2608-493D-8AA4-6CA8A3A3B58A}" dt="2023-08-27T19:01:39.448" v="1429" actId="20577"/>
          <ac:graphicFrameMkLst>
            <pc:docMk/>
            <pc:sldMk cId="3317694439" sldId="268"/>
            <ac:graphicFrameMk id="4" creationId="{1661A76E-F50B-A37F-9D85-926213276554}"/>
          </ac:graphicFrameMkLst>
        </pc:graphicFrameChg>
      </pc:sldChg>
      <pc:sldChg chg="modSp mod">
        <pc:chgData name="Zacks Kanyemba" userId="18c49a92e61dbe96" providerId="LiveId" clId="{B835B88A-2608-493D-8AA4-6CA8A3A3B58A}" dt="2023-08-27T20:38:21.447" v="1442" actId="20577"/>
        <pc:sldMkLst>
          <pc:docMk/>
          <pc:sldMk cId="2669763017" sldId="284"/>
        </pc:sldMkLst>
        <pc:spChg chg="mod">
          <ac:chgData name="Zacks Kanyemba" userId="18c49a92e61dbe96" providerId="LiveId" clId="{B835B88A-2608-493D-8AA4-6CA8A3A3B58A}" dt="2023-08-27T20:38:21.447" v="1442" actId="20577"/>
          <ac:spMkLst>
            <pc:docMk/>
            <pc:sldMk cId="2669763017" sldId="284"/>
            <ac:spMk id="3" creationId="{0100848E-B170-D924-F00B-D41C176F2E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Stages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Vender Selection</c:v>
                </c:pt>
                <c:pt idx="1">
                  <c:v>Invitation of quotes / bid process</c:v>
                </c:pt>
                <c:pt idx="2">
                  <c:v>Vendor contracting / maintenance</c:v>
                </c:pt>
                <c:pt idx="3">
                  <c:v>Payment process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0.45</c:v>
                </c:pt>
                <c:pt idx="2">
                  <c:v>0.43</c:v>
                </c:pt>
                <c:pt idx="3">
                  <c:v>0.43</c:v>
                </c:pt>
                <c:pt idx="4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609080"/>
        <c:axId val="390610648"/>
      </c:barChart>
      <c:valAx>
        <c:axId val="390610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0609080"/>
        <c:crossesAt val="1"/>
        <c:crossBetween val="between"/>
      </c:valAx>
      <c:catAx>
        <c:axId val="390609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0610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600" b="1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D6AF3-F5A1-4E79-930C-BB9B2CEC531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01253C4-6E75-4663-8DD7-F781C8A80F6C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1</a:t>
          </a:r>
          <a:r>
            <a:rPr lang="en-ZA" sz="2000" b="1" baseline="30000" dirty="0" smtClean="0">
              <a:solidFill>
                <a:schemeClr val="tx1"/>
              </a:solidFill>
            </a:rPr>
            <a:t>st</a:t>
          </a:r>
          <a:r>
            <a:rPr lang="en-ZA" sz="2000" b="1" dirty="0" smtClean="0">
              <a:solidFill>
                <a:schemeClr val="tx1"/>
              </a:solidFill>
            </a:rPr>
            <a:t> level -   Initial phase and bid preparation</a:t>
          </a:r>
          <a:endParaRPr lang="en-ZA" sz="2000" b="1" dirty="0">
            <a:solidFill>
              <a:schemeClr val="tx1"/>
            </a:solidFill>
          </a:endParaRPr>
        </a:p>
      </dgm:t>
    </dgm:pt>
    <dgm:pt modelId="{6224F8DD-81D6-43AE-A586-8D3B14C59D3A}" type="parTrans" cxnId="{5A32B0F2-8A10-42BE-9311-47C6AAB714A4}">
      <dgm:prSet/>
      <dgm:spPr/>
      <dgm:t>
        <a:bodyPr/>
        <a:lstStyle/>
        <a:p>
          <a:endParaRPr lang="en-ZA" sz="2000"/>
        </a:p>
      </dgm:t>
    </dgm:pt>
    <dgm:pt modelId="{6E2C7FD9-92EC-4D14-A3C1-DD1AAF824BA9}" type="sibTrans" cxnId="{5A32B0F2-8A10-42BE-9311-47C6AAB714A4}">
      <dgm:prSet/>
      <dgm:spPr/>
      <dgm:t>
        <a:bodyPr/>
        <a:lstStyle/>
        <a:p>
          <a:endParaRPr lang="en-ZA" sz="2000"/>
        </a:p>
      </dgm:t>
    </dgm:pt>
    <dgm:pt modelId="{8C9EFF9C-037F-4FD9-808E-39BE72C24D26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2</a:t>
          </a:r>
          <a:r>
            <a:rPr lang="en-ZA" sz="2000" b="1" baseline="30000" dirty="0" smtClean="0">
              <a:solidFill>
                <a:schemeClr val="tx1"/>
              </a:solidFill>
            </a:rPr>
            <a:t>nd</a:t>
          </a:r>
          <a:r>
            <a:rPr lang="en-ZA" sz="2000" b="1" dirty="0" smtClean="0">
              <a:solidFill>
                <a:schemeClr val="tx1"/>
              </a:solidFill>
            </a:rPr>
            <a:t> level -  Prior to issue of bids</a:t>
          </a:r>
          <a:endParaRPr lang="en-ZA" sz="2000" b="1" dirty="0">
            <a:solidFill>
              <a:schemeClr val="tx1"/>
            </a:solidFill>
          </a:endParaRPr>
        </a:p>
      </dgm:t>
    </dgm:pt>
    <dgm:pt modelId="{E9862FE9-BFC6-4FD9-BC86-33F5DBB93F43}" type="parTrans" cxnId="{0D51A8D9-57DF-4847-866F-0680FD4B81C2}">
      <dgm:prSet/>
      <dgm:spPr/>
      <dgm:t>
        <a:bodyPr/>
        <a:lstStyle/>
        <a:p>
          <a:endParaRPr lang="en-ZA" sz="2000"/>
        </a:p>
      </dgm:t>
    </dgm:pt>
    <dgm:pt modelId="{0488363E-CD1D-4A23-A3B2-2291A6D975B0}" type="sibTrans" cxnId="{0D51A8D9-57DF-4847-866F-0680FD4B81C2}">
      <dgm:prSet/>
      <dgm:spPr/>
      <dgm:t>
        <a:bodyPr/>
        <a:lstStyle/>
        <a:p>
          <a:endParaRPr lang="en-ZA" sz="2000"/>
        </a:p>
      </dgm:t>
    </dgm:pt>
    <dgm:pt modelId="{C4DE4F0B-47EA-44A2-94E7-CDDCFF8F483A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3</a:t>
          </a:r>
          <a:r>
            <a:rPr lang="en-ZA" sz="2000" b="1" baseline="30000" dirty="0" smtClean="0">
              <a:solidFill>
                <a:schemeClr val="tx1"/>
              </a:solidFill>
            </a:rPr>
            <a:t>rd</a:t>
          </a:r>
          <a:r>
            <a:rPr lang="en-ZA" sz="2000" b="1" dirty="0" smtClean="0">
              <a:solidFill>
                <a:schemeClr val="tx1"/>
              </a:solidFill>
            </a:rPr>
            <a:t> level -   Prior to closing date for bids</a:t>
          </a:r>
          <a:endParaRPr lang="en-ZA" sz="2000" b="1" dirty="0">
            <a:solidFill>
              <a:schemeClr val="tx1"/>
            </a:solidFill>
          </a:endParaRPr>
        </a:p>
      </dgm:t>
    </dgm:pt>
    <dgm:pt modelId="{D20FF64A-A6B4-4CD9-B972-87221B387A3B}" type="parTrans" cxnId="{96151F66-8ED3-4065-8824-988373712853}">
      <dgm:prSet/>
      <dgm:spPr/>
      <dgm:t>
        <a:bodyPr/>
        <a:lstStyle/>
        <a:p>
          <a:endParaRPr lang="en-ZA" sz="2000"/>
        </a:p>
      </dgm:t>
    </dgm:pt>
    <dgm:pt modelId="{0A227996-9A23-4E95-B3EB-8C822D15EE6B}" type="sibTrans" cxnId="{96151F66-8ED3-4065-8824-988373712853}">
      <dgm:prSet/>
      <dgm:spPr/>
      <dgm:t>
        <a:bodyPr/>
        <a:lstStyle/>
        <a:p>
          <a:endParaRPr lang="en-ZA" sz="2000"/>
        </a:p>
      </dgm:t>
    </dgm:pt>
    <dgm:pt modelId="{4CF68494-0735-4D41-A497-FBF4D9D10445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4</a:t>
          </a:r>
          <a:r>
            <a:rPr lang="en-ZA" sz="2000" b="1" baseline="30000" dirty="0" smtClean="0">
              <a:solidFill>
                <a:schemeClr val="tx1"/>
              </a:solidFill>
            </a:rPr>
            <a:t>th</a:t>
          </a:r>
          <a:r>
            <a:rPr lang="en-ZA" sz="2000" b="1" dirty="0" smtClean="0">
              <a:solidFill>
                <a:schemeClr val="tx1"/>
              </a:solidFill>
            </a:rPr>
            <a:t> level -    Receipt and opening of bid responses</a:t>
          </a:r>
          <a:endParaRPr lang="en-ZA" sz="2000" b="1" dirty="0">
            <a:solidFill>
              <a:schemeClr val="tx1"/>
            </a:solidFill>
          </a:endParaRPr>
        </a:p>
      </dgm:t>
    </dgm:pt>
    <dgm:pt modelId="{22AD7D0C-A286-49C7-95FA-9D36290E76C5}" type="parTrans" cxnId="{455D95C1-D74C-4739-9C35-3A58628D47D9}">
      <dgm:prSet/>
      <dgm:spPr/>
      <dgm:t>
        <a:bodyPr/>
        <a:lstStyle/>
        <a:p>
          <a:endParaRPr lang="en-ZA" sz="2000"/>
        </a:p>
      </dgm:t>
    </dgm:pt>
    <dgm:pt modelId="{44CEECB3-EACD-4CA9-8741-81AA6E80AAA7}" type="sibTrans" cxnId="{455D95C1-D74C-4739-9C35-3A58628D47D9}">
      <dgm:prSet/>
      <dgm:spPr/>
      <dgm:t>
        <a:bodyPr/>
        <a:lstStyle/>
        <a:p>
          <a:endParaRPr lang="en-ZA" sz="2000"/>
        </a:p>
      </dgm:t>
    </dgm:pt>
    <dgm:pt modelId="{71A72CF0-DD43-4072-B1D5-C4D80778FE86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5</a:t>
          </a:r>
          <a:r>
            <a:rPr lang="en-ZA" sz="2000" b="1" baseline="30000" dirty="0" smtClean="0">
              <a:solidFill>
                <a:schemeClr val="tx1"/>
              </a:solidFill>
            </a:rPr>
            <a:t>th</a:t>
          </a:r>
          <a:r>
            <a:rPr lang="en-ZA" sz="2000" b="1" dirty="0" smtClean="0">
              <a:solidFill>
                <a:schemeClr val="tx1"/>
              </a:solidFill>
            </a:rPr>
            <a:t> level -     During evaluation of bid responses</a:t>
          </a:r>
          <a:endParaRPr lang="en-ZA" sz="2000" b="1" dirty="0">
            <a:solidFill>
              <a:schemeClr val="tx1"/>
            </a:solidFill>
          </a:endParaRPr>
        </a:p>
      </dgm:t>
    </dgm:pt>
    <dgm:pt modelId="{45848744-9DD0-41AF-B25A-247354302DA5}" type="parTrans" cxnId="{9AE86180-AA0D-4090-8AF3-00DB3E7E5A8F}">
      <dgm:prSet/>
      <dgm:spPr/>
      <dgm:t>
        <a:bodyPr/>
        <a:lstStyle/>
        <a:p>
          <a:endParaRPr lang="en-ZA" sz="2000"/>
        </a:p>
      </dgm:t>
    </dgm:pt>
    <dgm:pt modelId="{720B4A1B-E712-41F4-9417-0C83BD102159}" type="sibTrans" cxnId="{9AE86180-AA0D-4090-8AF3-00DB3E7E5A8F}">
      <dgm:prSet/>
      <dgm:spPr/>
      <dgm:t>
        <a:bodyPr/>
        <a:lstStyle/>
        <a:p>
          <a:endParaRPr lang="en-ZA" sz="2000"/>
        </a:p>
      </dgm:t>
    </dgm:pt>
    <dgm:pt modelId="{A77205BA-1147-406D-942B-086F4032A239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6</a:t>
          </a:r>
          <a:r>
            <a:rPr lang="en-ZA" sz="2000" b="1" baseline="30000" dirty="0" smtClean="0">
              <a:solidFill>
                <a:schemeClr val="tx1"/>
              </a:solidFill>
            </a:rPr>
            <a:t>th</a:t>
          </a:r>
          <a:r>
            <a:rPr lang="en-ZA" sz="2000" b="1" dirty="0" smtClean="0">
              <a:solidFill>
                <a:schemeClr val="tx1"/>
              </a:solidFill>
            </a:rPr>
            <a:t> level  -    After selection of the preferred bidder</a:t>
          </a:r>
          <a:endParaRPr lang="en-ZA" sz="2000" b="1" dirty="0">
            <a:solidFill>
              <a:schemeClr val="tx1"/>
            </a:solidFill>
          </a:endParaRPr>
        </a:p>
      </dgm:t>
    </dgm:pt>
    <dgm:pt modelId="{8FCBFC01-18D7-479A-B4AA-3834C68ADD9D}" type="parTrans" cxnId="{7E59DC47-9255-40E8-A54C-96DA3136483D}">
      <dgm:prSet/>
      <dgm:spPr/>
      <dgm:t>
        <a:bodyPr/>
        <a:lstStyle/>
        <a:p>
          <a:endParaRPr lang="en-ZA" sz="2000"/>
        </a:p>
      </dgm:t>
    </dgm:pt>
    <dgm:pt modelId="{552B8896-2506-4A9B-956C-E6C49CD18B4F}" type="sibTrans" cxnId="{7E59DC47-9255-40E8-A54C-96DA3136483D}">
      <dgm:prSet/>
      <dgm:spPr/>
      <dgm:t>
        <a:bodyPr/>
        <a:lstStyle/>
        <a:p>
          <a:endParaRPr lang="en-ZA" sz="2000"/>
        </a:p>
      </dgm:t>
    </dgm:pt>
    <dgm:pt modelId="{20DD450C-9D08-476F-A364-0BCA31C9CFF9}">
      <dgm:prSet custT="1"/>
      <dgm:spPr>
        <a:solidFill>
          <a:srgbClr val="00B0F0"/>
        </a:solidFill>
      </dgm:spPr>
      <dgm:t>
        <a:bodyPr/>
        <a:lstStyle/>
        <a:p>
          <a:pPr algn="l" rtl="0"/>
          <a:r>
            <a:rPr lang="en-ZA" sz="2000" b="1" dirty="0" smtClean="0">
              <a:solidFill>
                <a:schemeClr val="tx1"/>
              </a:solidFill>
            </a:rPr>
            <a:t>7</a:t>
          </a:r>
          <a:r>
            <a:rPr lang="en-ZA" sz="2000" b="1" baseline="30000" dirty="0" smtClean="0">
              <a:solidFill>
                <a:schemeClr val="tx1"/>
              </a:solidFill>
            </a:rPr>
            <a:t>th</a:t>
          </a:r>
          <a:r>
            <a:rPr lang="en-ZA" sz="2000" b="1" dirty="0" smtClean="0">
              <a:solidFill>
                <a:schemeClr val="tx1"/>
              </a:solidFill>
            </a:rPr>
            <a:t> level -      Assistance throughout the bidding process</a:t>
          </a:r>
          <a:endParaRPr lang="en-ZA" sz="2000" b="1" dirty="0">
            <a:solidFill>
              <a:schemeClr val="tx1"/>
            </a:solidFill>
          </a:endParaRPr>
        </a:p>
      </dgm:t>
    </dgm:pt>
    <dgm:pt modelId="{CC3DABCA-88E5-4738-AF3B-08BD68259999}" type="parTrans" cxnId="{041646AA-B62D-4DFE-B1EC-F97D94FBA61F}">
      <dgm:prSet/>
      <dgm:spPr/>
      <dgm:t>
        <a:bodyPr/>
        <a:lstStyle/>
        <a:p>
          <a:endParaRPr lang="en-ZA" sz="2000"/>
        </a:p>
      </dgm:t>
    </dgm:pt>
    <dgm:pt modelId="{1D2BC3F4-1801-4E6A-A80D-D205A1144F13}" type="sibTrans" cxnId="{041646AA-B62D-4DFE-B1EC-F97D94FBA61F}">
      <dgm:prSet/>
      <dgm:spPr/>
      <dgm:t>
        <a:bodyPr/>
        <a:lstStyle/>
        <a:p>
          <a:endParaRPr lang="en-ZA" sz="2000"/>
        </a:p>
      </dgm:t>
    </dgm:pt>
    <dgm:pt modelId="{54525756-8EA3-48F7-8F2F-BC7A4BFEABA1}" type="pres">
      <dgm:prSet presAssocID="{296D6AF3-F5A1-4E79-930C-BB9B2CEC53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151225E-DD0D-4B94-A1FA-D01DA44ED29D}" type="pres">
      <dgm:prSet presAssocID="{20DD450C-9D08-476F-A364-0BCA31C9CFF9}" presName="boxAndChildren" presStyleCnt="0"/>
      <dgm:spPr/>
    </dgm:pt>
    <dgm:pt modelId="{AE5150BD-37A5-4278-8804-5D336A42D734}" type="pres">
      <dgm:prSet presAssocID="{20DD450C-9D08-476F-A364-0BCA31C9CFF9}" presName="parentTextBox" presStyleLbl="node1" presStyleIdx="0" presStyleCnt="7" custLinFactNeighborX="17090" custLinFactNeighborY="-12943"/>
      <dgm:spPr/>
      <dgm:t>
        <a:bodyPr/>
        <a:lstStyle/>
        <a:p>
          <a:endParaRPr lang="en-ZA"/>
        </a:p>
      </dgm:t>
    </dgm:pt>
    <dgm:pt modelId="{FD91BC64-1CA9-46F6-9D88-68BAAC7C0F4A}" type="pres">
      <dgm:prSet presAssocID="{552B8896-2506-4A9B-956C-E6C49CD18B4F}" presName="sp" presStyleCnt="0"/>
      <dgm:spPr/>
    </dgm:pt>
    <dgm:pt modelId="{79C1B3D1-5738-4F0E-8956-D16177C307DB}" type="pres">
      <dgm:prSet presAssocID="{A77205BA-1147-406D-942B-086F4032A239}" presName="arrowAndChildren" presStyleCnt="0"/>
      <dgm:spPr/>
    </dgm:pt>
    <dgm:pt modelId="{2CB1A024-422F-4871-AF7A-5F4C3A97ABE6}" type="pres">
      <dgm:prSet presAssocID="{A77205BA-1147-406D-942B-086F4032A239}" presName="parentTextArrow" presStyleLbl="node1" presStyleIdx="1" presStyleCnt="7" custLinFactNeighborX="17090" custLinFactNeighborY="-8415"/>
      <dgm:spPr/>
      <dgm:t>
        <a:bodyPr/>
        <a:lstStyle/>
        <a:p>
          <a:endParaRPr lang="en-ZA"/>
        </a:p>
      </dgm:t>
    </dgm:pt>
    <dgm:pt modelId="{969FC5EC-D830-4249-8438-BA0512450CF6}" type="pres">
      <dgm:prSet presAssocID="{720B4A1B-E712-41F4-9417-0C83BD102159}" presName="sp" presStyleCnt="0"/>
      <dgm:spPr/>
    </dgm:pt>
    <dgm:pt modelId="{667B166F-4DAE-4C79-AD5E-21D8238EE2CF}" type="pres">
      <dgm:prSet presAssocID="{71A72CF0-DD43-4072-B1D5-C4D80778FE86}" presName="arrowAndChildren" presStyleCnt="0"/>
      <dgm:spPr/>
    </dgm:pt>
    <dgm:pt modelId="{D7B6CEF0-861E-4C1D-8D23-0DC2BAF45E89}" type="pres">
      <dgm:prSet presAssocID="{71A72CF0-DD43-4072-B1D5-C4D80778FE86}" presName="parentTextArrow" presStyleLbl="node1" presStyleIdx="2" presStyleCnt="7" custLinFactNeighborX="17090" custLinFactNeighborY="-8415"/>
      <dgm:spPr/>
      <dgm:t>
        <a:bodyPr/>
        <a:lstStyle/>
        <a:p>
          <a:endParaRPr lang="en-ZA"/>
        </a:p>
      </dgm:t>
    </dgm:pt>
    <dgm:pt modelId="{269BA583-214D-4D7C-AE75-9F96D97DF6EA}" type="pres">
      <dgm:prSet presAssocID="{44CEECB3-EACD-4CA9-8741-81AA6E80AAA7}" presName="sp" presStyleCnt="0"/>
      <dgm:spPr/>
    </dgm:pt>
    <dgm:pt modelId="{63E34A28-6AC1-4E8F-8037-42BC20FEEB95}" type="pres">
      <dgm:prSet presAssocID="{4CF68494-0735-4D41-A497-FBF4D9D10445}" presName="arrowAndChildren" presStyleCnt="0"/>
      <dgm:spPr/>
    </dgm:pt>
    <dgm:pt modelId="{966BEA61-AB36-4A04-A31F-2CE080A8EE47}" type="pres">
      <dgm:prSet presAssocID="{4CF68494-0735-4D41-A497-FBF4D9D10445}" presName="parentTextArrow" presStyleLbl="node1" presStyleIdx="3" presStyleCnt="7" custLinFactNeighborX="17090" custLinFactNeighborY="-8415"/>
      <dgm:spPr/>
      <dgm:t>
        <a:bodyPr/>
        <a:lstStyle/>
        <a:p>
          <a:endParaRPr lang="en-ZA"/>
        </a:p>
      </dgm:t>
    </dgm:pt>
    <dgm:pt modelId="{DAEFF282-49F2-420C-A35F-1390A1243CD2}" type="pres">
      <dgm:prSet presAssocID="{0A227996-9A23-4E95-B3EB-8C822D15EE6B}" presName="sp" presStyleCnt="0"/>
      <dgm:spPr/>
    </dgm:pt>
    <dgm:pt modelId="{C2E21FED-85E4-4D5B-A0AA-87DDBD815A2B}" type="pres">
      <dgm:prSet presAssocID="{C4DE4F0B-47EA-44A2-94E7-CDDCFF8F483A}" presName="arrowAndChildren" presStyleCnt="0"/>
      <dgm:spPr/>
    </dgm:pt>
    <dgm:pt modelId="{EF3C0459-5159-4B8B-94A5-9513B65D30EC}" type="pres">
      <dgm:prSet presAssocID="{C4DE4F0B-47EA-44A2-94E7-CDDCFF8F483A}" presName="parentTextArrow" presStyleLbl="node1" presStyleIdx="4" presStyleCnt="7" custLinFactNeighborX="17090" custLinFactNeighborY="-8415"/>
      <dgm:spPr/>
      <dgm:t>
        <a:bodyPr/>
        <a:lstStyle/>
        <a:p>
          <a:endParaRPr lang="en-ZA"/>
        </a:p>
      </dgm:t>
    </dgm:pt>
    <dgm:pt modelId="{30986A7E-7898-47DB-A4DF-89ECC3871A65}" type="pres">
      <dgm:prSet presAssocID="{0488363E-CD1D-4A23-A3B2-2291A6D975B0}" presName="sp" presStyleCnt="0"/>
      <dgm:spPr/>
    </dgm:pt>
    <dgm:pt modelId="{45F60AB0-DD19-4FB6-A632-554C174BFAF5}" type="pres">
      <dgm:prSet presAssocID="{8C9EFF9C-037F-4FD9-808E-39BE72C24D26}" presName="arrowAndChildren" presStyleCnt="0"/>
      <dgm:spPr/>
    </dgm:pt>
    <dgm:pt modelId="{FD0304FA-85CF-4486-A076-8DF1C7C75A05}" type="pres">
      <dgm:prSet presAssocID="{8C9EFF9C-037F-4FD9-808E-39BE72C24D26}" presName="parentTextArrow" presStyleLbl="node1" presStyleIdx="5" presStyleCnt="7" custLinFactNeighborX="17090" custLinFactNeighborY="-8415"/>
      <dgm:spPr/>
      <dgm:t>
        <a:bodyPr/>
        <a:lstStyle/>
        <a:p>
          <a:endParaRPr lang="en-ZA"/>
        </a:p>
      </dgm:t>
    </dgm:pt>
    <dgm:pt modelId="{072E7F9C-5617-4CCB-B706-730D871446DB}" type="pres">
      <dgm:prSet presAssocID="{6E2C7FD9-92EC-4D14-A3C1-DD1AAF824BA9}" presName="sp" presStyleCnt="0"/>
      <dgm:spPr/>
    </dgm:pt>
    <dgm:pt modelId="{756ACB42-FEB8-4585-8CED-2DC864564E1F}" type="pres">
      <dgm:prSet presAssocID="{501253C4-6E75-4663-8DD7-F781C8A80F6C}" presName="arrowAndChildren" presStyleCnt="0"/>
      <dgm:spPr/>
    </dgm:pt>
    <dgm:pt modelId="{8838DAFF-445C-4AEA-84DF-51E7CE8983AE}" type="pres">
      <dgm:prSet presAssocID="{501253C4-6E75-4663-8DD7-F781C8A80F6C}" presName="parentTextArrow" presStyleLbl="node1" presStyleIdx="6" presStyleCnt="7" custScaleY="82645" custLinFactNeighborX="-264" custLinFactNeighborY="5856"/>
      <dgm:spPr/>
      <dgm:t>
        <a:bodyPr/>
        <a:lstStyle/>
        <a:p>
          <a:endParaRPr lang="en-ZA"/>
        </a:p>
      </dgm:t>
    </dgm:pt>
  </dgm:ptLst>
  <dgm:cxnLst>
    <dgm:cxn modelId="{041646AA-B62D-4DFE-B1EC-F97D94FBA61F}" srcId="{296D6AF3-F5A1-4E79-930C-BB9B2CEC531D}" destId="{20DD450C-9D08-476F-A364-0BCA31C9CFF9}" srcOrd="6" destOrd="0" parTransId="{CC3DABCA-88E5-4738-AF3B-08BD68259999}" sibTransId="{1D2BC3F4-1801-4E6A-A80D-D205A1144F13}"/>
    <dgm:cxn modelId="{52729499-ABB2-44D6-9D7F-C8B719CBB3BC}" type="presOf" srcId="{4CF68494-0735-4D41-A497-FBF4D9D10445}" destId="{966BEA61-AB36-4A04-A31F-2CE080A8EE47}" srcOrd="0" destOrd="0" presId="urn:microsoft.com/office/officeart/2005/8/layout/process4"/>
    <dgm:cxn modelId="{910F78B5-7825-410C-ACA3-6D42819E45FE}" type="presOf" srcId="{501253C4-6E75-4663-8DD7-F781C8A80F6C}" destId="{8838DAFF-445C-4AEA-84DF-51E7CE8983AE}" srcOrd="0" destOrd="0" presId="urn:microsoft.com/office/officeart/2005/8/layout/process4"/>
    <dgm:cxn modelId="{5FD4D0F4-E074-4808-B71E-E639C6E6D775}" type="presOf" srcId="{8C9EFF9C-037F-4FD9-808E-39BE72C24D26}" destId="{FD0304FA-85CF-4486-A076-8DF1C7C75A05}" srcOrd="0" destOrd="0" presId="urn:microsoft.com/office/officeart/2005/8/layout/process4"/>
    <dgm:cxn modelId="{FD1F433B-DD34-41C6-ABAD-121C67303CA1}" type="presOf" srcId="{C4DE4F0B-47EA-44A2-94E7-CDDCFF8F483A}" destId="{EF3C0459-5159-4B8B-94A5-9513B65D30EC}" srcOrd="0" destOrd="0" presId="urn:microsoft.com/office/officeart/2005/8/layout/process4"/>
    <dgm:cxn modelId="{7E59DC47-9255-40E8-A54C-96DA3136483D}" srcId="{296D6AF3-F5A1-4E79-930C-BB9B2CEC531D}" destId="{A77205BA-1147-406D-942B-086F4032A239}" srcOrd="5" destOrd="0" parTransId="{8FCBFC01-18D7-479A-B4AA-3834C68ADD9D}" sibTransId="{552B8896-2506-4A9B-956C-E6C49CD18B4F}"/>
    <dgm:cxn modelId="{7139A03D-7F26-4744-A005-52E37F6A72F0}" type="presOf" srcId="{296D6AF3-F5A1-4E79-930C-BB9B2CEC531D}" destId="{54525756-8EA3-48F7-8F2F-BC7A4BFEABA1}" srcOrd="0" destOrd="0" presId="urn:microsoft.com/office/officeart/2005/8/layout/process4"/>
    <dgm:cxn modelId="{5A32B0F2-8A10-42BE-9311-47C6AAB714A4}" srcId="{296D6AF3-F5A1-4E79-930C-BB9B2CEC531D}" destId="{501253C4-6E75-4663-8DD7-F781C8A80F6C}" srcOrd="0" destOrd="0" parTransId="{6224F8DD-81D6-43AE-A586-8D3B14C59D3A}" sibTransId="{6E2C7FD9-92EC-4D14-A3C1-DD1AAF824BA9}"/>
    <dgm:cxn modelId="{0D51A8D9-57DF-4847-866F-0680FD4B81C2}" srcId="{296D6AF3-F5A1-4E79-930C-BB9B2CEC531D}" destId="{8C9EFF9C-037F-4FD9-808E-39BE72C24D26}" srcOrd="1" destOrd="0" parTransId="{E9862FE9-BFC6-4FD9-BC86-33F5DBB93F43}" sibTransId="{0488363E-CD1D-4A23-A3B2-2291A6D975B0}"/>
    <dgm:cxn modelId="{455D95C1-D74C-4739-9C35-3A58628D47D9}" srcId="{296D6AF3-F5A1-4E79-930C-BB9B2CEC531D}" destId="{4CF68494-0735-4D41-A497-FBF4D9D10445}" srcOrd="3" destOrd="0" parTransId="{22AD7D0C-A286-49C7-95FA-9D36290E76C5}" sibTransId="{44CEECB3-EACD-4CA9-8741-81AA6E80AAA7}"/>
    <dgm:cxn modelId="{9AE86180-AA0D-4090-8AF3-00DB3E7E5A8F}" srcId="{296D6AF3-F5A1-4E79-930C-BB9B2CEC531D}" destId="{71A72CF0-DD43-4072-B1D5-C4D80778FE86}" srcOrd="4" destOrd="0" parTransId="{45848744-9DD0-41AF-B25A-247354302DA5}" sibTransId="{720B4A1B-E712-41F4-9417-0C83BD102159}"/>
    <dgm:cxn modelId="{A8F0EBC7-6E6B-4E61-B74E-80C06511ECEA}" type="presOf" srcId="{71A72CF0-DD43-4072-B1D5-C4D80778FE86}" destId="{D7B6CEF0-861E-4C1D-8D23-0DC2BAF45E89}" srcOrd="0" destOrd="0" presId="urn:microsoft.com/office/officeart/2005/8/layout/process4"/>
    <dgm:cxn modelId="{F1B8CEB1-27D9-411F-84BC-661442FACCD8}" type="presOf" srcId="{A77205BA-1147-406D-942B-086F4032A239}" destId="{2CB1A024-422F-4871-AF7A-5F4C3A97ABE6}" srcOrd="0" destOrd="0" presId="urn:microsoft.com/office/officeart/2005/8/layout/process4"/>
    <dgm:cxn modelId="{7B3429A4-FDA7-45E1-801C-5AD4A8D01837}" type="presOf" srcId="{20DD450C-9D08-476F-A364-0BCA31C9CFF9}" destId="{AE5150BD-37A5-4278-8804-5D336A42D734}" srcOrd="0" destOrd="0" presId="urn:microsoft.com/office/officeart/2005/8/layout/process4"/>
    <dgm:cxn modelId="{96151F66-8ED3-4065-8824-988373712853}" srcId="{296D6AF3-F5A1-4E79-930C-BB9B2CEC531D}" destId="{C4DE4F0B-47EA-44A2-94E7-CDDCFF8F483A}" srcOrd="2" destOrd="0" parTransId="{D20FF64A-A6B4-4CD9-B972-87221B387A3B}" sibTransId="{0A227996-9A23-4E95-B3EB-8C822D15EE6B}"/>
    <dgm:cxn modelId="{29D5AFC0-A97D-4273-821A-3C1A82CA9C8D}" type="presParOf" srcId="{54525756-8EA3-48F7-8F2F-BC7A4BFEABA1}" destId="{B151225E-DD0D-4B94-A1FA-D01DA44ED29D}" srcOrd="0" destOrd="0" presId="urn:microsoft.com/office/officeart/2005/8/layout/process4"/>
    <dgm:cxn modelId="{D2EC1639-AD79-4E23-9279-19CD787A5D6C}" type="presParOf" srcId="{B151225E-DD0D-4B94-A1FA-D01DA44ED29D}" destId="{AE5150BD-37A5-4278-8804-5D336A42D734}" srcOrd="0" destOrd="0" presId="urn:microsoft.com/office/officeart/2005/8/layout/process4"/>
    <dgm:cxn modelId="{45F6E817-12A8-482E-BD45-61983E07BAAE}" type="presParOf" srcId="{54525756-8EA3-48F7-8F2F-BC7A4BFEABA1}" destId="{FD91BC64-1CA9-46F6-9D88-68BAAC7C0F4A}" srcOrd="1" destOrd="0" presId="urn:microsoft.com/office/officeart/2005/8/layout/process4"/>
    <dgm:cxn modelId="{D62F4B60-4B7B-4FAC-AEBB-0522D7EFC48A}" type="presParOf" srcId="{54525756-8EA3-48F7-8F2F-BC7A4BFEABA1}" destId="{79C1B3D1-5738-4F0E-8956-D16177C307DB}" srcOrd="2" destOrd="0" presId="urn:microsoft.com/office/officeart/2005/8/layout/process4"/>
    <dgm:cxn modelId="{3EB81158-1736-4C29-8468-3F6430D55A61}" type="presParOf" srcId="{79C1B3D1-5738-4F0E-8956-D16177C307DB}" destId="{2CB1A024-422F-4871-AF7A-5F4C3A97ABE6}" srcOrd="0" destOrd="0" presId="urn:microsoft.com/office/officeart/2005/8/layout/process4"/>
    <dgm:cxn modelId="{2A21A507-0254-4823-B032-5475A109520C}" type="presParOf" srcId="{54525756-8EA3-48F7-8F2F-BC7A4BFEABA1}" destId="{969FC5EC-D830-4249-8438-BA0512450CF6}" srcOrd="3" destOrd="0" presId="urn:microsoft.com/office/officeart/2005/8/layout/process4"/>
    <dgm:cxn modelId="{E145B6EB-9FAD-4C73-ABA7-0B0DA3663FC2}" type="presParOf" srcId="{54525756-8EA3-48F7-8F2F-BC7A4BFEABA1}" destId="{667B166F-4DAE-4C79-AD5E-21D8238EE2CF}" srcOrd="4" destOrd="0" presId="urn:microsoft.com/office/officeart/2005/8/layout/process4"/>
    <dgm:cxn modelId="{76F7D1C7-291C-43A7-97C7-123950148702}" type="presParOf" srcId="{667B166F-4DAE-4C79-AD5E-21D8238EE2CF}" destId="{D7B6CEF0-861E-4C1D-8D23-0DC2BAF45E89}" srcOrd="0" destOrd="0" presId="urn:microsoft.com/office/officeart/2005/8/layout/process4"/>
    <dgm:cxn modelId="{2A7DAEFE-1A40-45A0-9886-E7077360E0B0}" type="presParOf" srcId="{54525756-8EA3-48F7-8F2F-BC7A4BFEABA1}" destId="{269BA583-214D-4D7C-AE75-9F96D97DF6EA}" srcOrd="5" destOrd="0" presId="urn:microsoft.com/office/officeart/2005/8/layout/process4"/>
    <dgm:cxn modelId="{850BF65B-F0FC-49A1-84CF-8B28E10D13EC}" type="presParOf" srcId="{54525756-8EA3-48F7-8F2F-BC7A4BFEABA1}" destId="{63E34A28-6AC1-4E8F-8037-42BC20FEEB95}" srcOrd="6" destOrd="0" presId="urn:microsoft.com/office/officeart/2005/8/layout/process4"/>
    <dgm:cxn modelId="{4A62B330-4F92-422B-B2FF-D8A382420D45}" type="presParOf" srcId="{63E34A28-6AC1-4E8F-8037-42BC20FEEB95}" destId="{966BEA61-AB36-4A04-A31F-2CE080A8EE47}" srcOrd="0" destOrd="0" presId="urn:microsoft.com/office/officeart/2005/8/layout/process4"/>
    <dgm:cxn modelId="{F2AF3C97-532A-454B-9782-7F2C91DFC627}" type="presParOf" srcId="{54525756-8EA3-48F7-8F2F-BC7A4BFEABA1}" destId="{DAEFF282-49F2-420C-A35F-1390A1243CD2}" srcOrd="7" destOrd="0" presId="urn:microsoft.com/office/officeart/2005/8/layout/process4"/>
    <dgm:cxn modelId="{08EC6D55-7460-43FA-92F3-35B9C54264E5}" type="presParOf" srcId="{54525756-8EA3-48F7-8F2F-BC7A4BFEABA1}" destId="{C2E21FED-85E4-4D5B-A0AA-87DDBD815A2B}" srcOrd="8" destOrd="0" presId="urn:microsoft.com/office/officeart/2005/8/layout/process4"/>
    <dgm:cxn modelId="{A5BFF5D4-BA80-4720-9326-B1105CAE3E10}" type="presParOf" srcId="{C2E21FED-85E4-4D5B-A0AA-87DDBD815A2B}" destId="{EF3C0459-5159-4B8B-94A5-9513B65D30EC}" srcOrd="0" destOrd="0" presId="urn:microsoft.com/office/officeart/2005/8/layout/process4"/>
    <dgm:cxn modelId="{6B142699-CBF2-4E9E-A73B-F39562604866}" type="presParOf" srcId="{54525756-8EA3-48F7-8F2F-BC7A4BFEABA1}" destId="{30986A7E-7898-47DB-A4DF-89ECC3871A65}" srcOrd="9" destOrd="0" presId="urn:microsoft.com/office/officeart/2005/8/layout/process4"/>
    <dgm:cxn modelId="{FA47CA1F-3E87-4E94-9982-73CB66C557B8}" type="presParOf" srcId="{54525756-8EA3-48F7-8F2F-BC7A4BFEABA1}" destId="{45F60AB0-DD19-4FB6-A632-554C174BFAF5}" srcOrd="10" destOrd="0" presId="urn:microsoft.com/office/officeart/2005/8/layout/process4"/>
    <dgm:cxn modelId="{4EC7B2D0-E0A8-4CE7-A6F1-90354EB2FE53}" type="presParOf" srcId="{45F60AB0-DD19-4FB6-A632-554C174BFAF5}" destId="{FD0304FA-85CF-4486-A076-8DF1C7C75A05}" srcOrd="0" destOrd="0" presId="urn:microsoft.com/office/officeart/2005/8/layout/process4"/>
    <dgm:cxn modelId="{DC415F55-3E3B-4344-8F55-99BCC79CF269}" type="presParOf" srcId="{54525756-8EA3-48F7-8F2F-BC7A4BFEABA1}" destId="{072E7F9C-5617-4CCB-B706-730D871446DB}" srcOrd="11" destOrd="0" presId="urn:microsoft.com/office/officeart/2005/8/layout/process4"/>
    <dgm:cxn modelId="{8E738CEA-A896-4E5A-8C2F-C0122304D26C}" type="presParOf" srcId="{54525756-8EA3-48F7-8F2F-BC7A4BFEABA1}" destId="{756ACB42-FEB8-4585-8CED-2DC864564E1F}" srcOrd="12" destOrd="0" presId="urn:microsoft.com/office/officeart/2005/8/layout/process4"/>
    <dgm:cxn modelId="{DF2449B8-86F8-4936-89F3-EF9FCF32585D}" type="presParOf" srcId="{756ACB42-FEB8-4585-8CED-2DC864564E1F}" destId="{8838DAFF-445C-4AEA-84DF-51E7CE8983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9194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3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5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71927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5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2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29020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1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10109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1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59458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4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4411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8751A-4695-4622-B6C7-6AB19E24377D}" type="datetimeFigureOut">
              <a:rPr lang="en-NA" smtClean="0"/>
              <a:t>18/09/2024</a:t>
            </a:fld>
            <a:endParaRPr lang="en-N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5130A7-45AC-4E99-9AAC-74D2B20F4CB6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37326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F7EEE-6DBF-B0FD-AA20-28E5D1A87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939" y="149155"/>
            <a:ext cx="9235384" cy="1978225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endParaRPr lang="en-N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1CDFDD0-68D9-510B-DC64-6A9CEB8BC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1471" y="1785976"/>
            <a:ext cx="8141975" cy="466441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OSHANA REGIONAL COUNCIL</a:t>
            </a:r>
            <a:endParaRPr lang="en-US" sz="3900" b="1" dirty="0">
              <a:solidFill>
                <a:schemeClr val="tx1"/>
              </a:solidFill>
            </a:endParaRPr>
          </a:p>
          <a:p>
            <a:endParaRPr lang="en-US" sz="3900" b="1" dirty="0">
              <a:solidFill>
                <a:schemeClr val="tx1"/>
              </a:solidFill>
            </a:endParaRPr>
          </a:p>
          <a:p>
            <a:pPr algn="ctr"/>
            <a:r>
              <a:rPr lang="en-US" sz="2900" b="1" dirty="0" smtClean="0"/>
              <a:t>PROCUREMENT TRAINING</a:t>
            </a:r>
            <a:endParaRPr lang="en-US" sz="2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/>
              <a:t>PROCUREMENT INTEGRITY</a:t>
            </a:r>
            <a:endParaRPr lang="en-US" sz="2600" b="1" dirty="0">
              <a:solidFill>
                <a:schemeClr val="tx1"/>
              </a:solidFill>
            </a:endParaRPr>
          </a:p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18 -19 SEPTEMBER 2024</a:t>
            </a:r>
          </a:p>
          <a:p>
            <a:pPr algn="ctr"/>
            <a:endParaRPr lang="en-US" sz="3800" b="1" dirty="0" smtClean="0"/>
          </a:p>
          <a:p>
            <a:pPr algn="ctr"/>
            <a:r>
              <a:rPr lang="en-US" sz="3200" b="1" dirty="0" smtClean="0"/>
              <a:t>BY: MATATIAS MOSES</a:t>
            </a:r>
          </a:p>
          <a:p>
            <a:pPr algn="ctr"/>
            <a:r>
              <a:rPr lang="en-US" sz="1900" b="1" dirty="0" smtClean="0"/>
              <a:t>“</a:t>
            </a:r>
            <a:r>
              <a:rPr lang="en-US" sz="1900" b="1" dirty="0" smtClean="0"/>
              <a:t>GROWTH IS THE ONLY GUARANTEE FOR A BETTER TOMORROW</a:t>
            </a:r>
            <a:r>
              <a:rPr lang="en-US" sz="1900" b="1" dirty="0" smtClean="0"/>
              <a:t>”</a:t>
            </a:r>
            <a:endParaRPr lang="en-US" sz="1900" b="1" dirty="0" smtClean="0">
              <a:solidFill>
                <a:schemeClr val="tx1"/>
              </a:solidFill>
            </a:endParaRPr>
          </a:p>
          <a:p>
            <a:endParaRPr lang="en-US" sz="4800" b="1" i="1" dirty="0">
              <a:solidFill>
                <a:schemeClr val="tx1"/>
              </a:solidFill>
            </a:endParaRPr>
          </a:p>
          <a:p>
            <a:endParaRPr lang="en-US" sz="2400" i="1" dirty="0">
              <a:solidFill>
                <a:schemeClr val="tx1"/>
              </a:solidFill>
            </a:endParaRPr>
          </a:p>
          <a:p>
            <a:pPr algn="r"/>
            <a:r>
              <a:rPr lang="en-US" sz="2400" i="1" dirty="0">
                <a:solidFill>
                  <a:schemeClr val="tx1"/>
                </a:solidFill>
              </a:rPr>
              <a:t> </a:t>
            </a:r>
          </a:p>
          <a:p>
            <a:pPr algn="r"/>
            <a:endParaRPr lang="en-US" sz="1200" b="1" i="1" dirty="0">
              <a:solidFill>
                <a:schemeClr val="tx1"/>
              </a:solidFill>
            </a:endParaRPr>
          </a:p>
          <a:p>
            <a:pPr algn="r"/>
            <a:endParaRPr lang="en-US" sz="1200" b="1" i="1" dirty="0" smtClean="0">
              <a:solidFill>
                <a:schemeClr val="tx1"/>
              </a:solidFill>
            </a:endParaRPr>
          </a:p>
          <a:p>
            <a:pPr algn="r"/>
            <a:endParaRPr lang="en-US" sz="12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90D8F73-1C9F-2352-2E68-15DDE4E3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545" y="36470"/>
            <a:ext cx="1726847" cy="169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E15B0CB5-F476-AE09-7820-EA0B5B36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1805" y="121071"/>
            <a:ext cx="1742400" cy="15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8932"/>
            <a:ext cx="8911687" cy="7101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Probity…2 </a:t>
            </a:r>
            <a:endParaRPr lang="en-NA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9698" y="1767840"/>
            <a:ext cx="3248599" cy="803899"/>
            <a:chOff x="2524" y="736776"/>
            <a:chExt cx="3075327" cy="722652"/>
          </a:xfrm>
          <a:solidFill>
            <a:schemeClr val="accent1"/>
          </a:solidFill>
        </p:grpSpPr>
        <p:sp>
          <p:nvSpPr>
            <p:cNvPr id="6" name="Chevron 5"/>
            <p:cNvSpPr/>
            <p:nvPr/>
          </p:nvSpPr>
          <p:spPr>
            <a:xfrm>
              <a:off x="2524" y="736776"/>
              <a:ext cx="3075327" cy="72265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363850" y="736776"/>
              <a:ext cx="2352675" cy="7226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Process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90007" y="1771650"/>
            <a:ext cx="3620493" cy="800089"/>
            <a:chOff x="7572" y="566246"/>
            <a:chExt cx="4526747" cy="1063713"/>
          </a:xfrm>
          <a:solidFill>
            <a:schemeClr val="accent1"/>
          </a:solidFill>
        </p:grpSpPr>
        <p:sp>
          <p:nvSpPr>
            <p:cNvPr id="9" name="Chevron 8"/>
            <p:cNvSpPr/>
            <p:nvPr/>
          </p:nvSpPr>
          <p:spPr>
            <a:xfrm>
              <a:off x="7572" y="566246"/>
              <a:ext cx="4526747" cy="1063713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539429" y="566246"/>
              <a:ext cx="3463034" cy="106371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Risks</a:t>
              </a:r>
              <a:endParaRPr lang="en-ZA" sz="28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90697" y="1771650"/>
            <a:ext cx="3972578" cy="800089"/>
            <a:chOff x="0" y="85795"/>
            <a:chExt cx="8615966" cy="2024614"/>
          </a:xfrm>
          <a:solidFill>
            <a:schemeClr val="tx2"/>
          </a:solidFill>
        </p:grpSpPr>
        <p:sp>
          <p:nvSpPr>
            <p:cNvPr id="12" name="Chevron 11"/>
            <p:cNvSpPr/>
            <p:nvPr/>
          </p:nvSpPr>
          <p:spPr>
            <a:xfrm>
              <a:off x="0" y="85795"/>
              <a:ext cx="8615966" cy="202461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012307" y="85795"/>
              <a:ext cx="6591352" cy="2024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Action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81553"/>
              </p:ext>
            </p:extLst>
          </p:nvPr>
        </p:nvGraphicFramePr>
        <p:xfrm>
          <a:off x="1103586" y="2648607"/>
          <a:ext cx="9773965" cy="274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030"/>
                <a:gridCol w="2955030"/>
                <a:gridCol w="3863905"/>
              </a:tblGrid>
              <a:tr h="116760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Initial phase and bid preparation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Collusion with a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 provider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Manipulation of bid specifications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bid specifications and business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case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Consultations with project owners &amp; stakeholders</a:t>
                      </a:r>
                    </a:p>
                    <a:p>
                      <a:pPr marL="45720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procurement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43580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Prior to issue of bids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Leaking of bid information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distribution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Evaluation model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fair, reasonable &amp; transparent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communication protocol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 evaluation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81399"/>
              </p:ext>
            </p:extLst>
          </p:nvPr>
        </p:nvGraphicFramePr>
        <p:xfrm>
          <a:off x="1079939" y="5249918"/>
          <a:ext cx="978964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770"/>
                <a:gridCol w="2959770"/>
                <a:gridCol w="3870102"/>
              </a:tblGrid>
              <a:tr h="10392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3. Prior to closing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date for bids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Unfair advantage to bidders through supply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Unrealistic deadlines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Oversee communication protocol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Oversee briefing sessions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5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8932"/>
            <a:ext cx="8911687" cy="7101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Probity…2 </a:t>
            </a:r>
            <a:endParaRPr lang="en-NA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1168" y="1367795"/>
            <a:ext cx="3248599" cy="803899"/>
            <a:chOff x="2524" y="736776"/>
            <a:chExt cx="3075327" cy="722652"/>
          </a:xfrm>
          <a:solidFill>
            <a:schemeClr val="accent1"/>
          </a:solidFill>
        </p:grpSpPr>
        <p:sp>
          <p:nvSpPr>
            <p:cNvPr id="6" name="Chevron 5"/>
            <p:cNvSpPr/>
            <p:nvPr/>
          </p:nvSpPr>
          <p:spPr>
            <a:xfrm>
              <a:off x="2524" y="736776"/>
              <a:ext cx="3075327" cy="72265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363850" y="736776"/>
              <a:ext cx="2352675" cy="7226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Process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7734" y="1371605"/>
            <a:ext cx="3620493" cy="800089"/>
            <a:chOff x="7572" y="566246"/>
            <a:chExt cx="4526747" cy="1063713"/>
          </a:xfrm>
          <a:solidFill>
            <a:schemeClr val="accent1"/>
          </a:solidFill>
        </p:grpSpPr>
        <p:sp>
          <p:nvSpPr>
            <p:cNvPr id="9" name="Chevron 8"/>
            <p:cNvSpPr/>
            <p:nvPr/>
          </p:nvSpPr>
          <p:spPr>
            <a:xfrm>
              <a:off x="7572" y="566246"/>
              <a:ext cx="4526747" cy="1063713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539429" y="566246"/>
              <a:ext cx="3463034" cy="106371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Risks</a:t>
              </a:r>
              <a:endParaRPr lang="en-ZA" sz="28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6194" y="1367795"/>
            <a:ext cx="3972578" cy="800089"/>
            <a:chOff x="0" y="85795"/>
            <a:chExt cx="8615966" cy="2024614"/>
          </a:xfrm>
          <a:solidFill>
            <a:schemeClr val="tx2"/>
          </a:solidFill>
        </p:grpSpPr>
        <p:sp>
          <p:nvSpPr>
            <p:cNvPr id="12" name="Chevron 11"/>
            <p:cNvSpPr/>
            <p:nvPr/>
          </p:nvSpPr>
          <p:spPr>
            <a:xfrm>
              <a:off x="0" y="85795"/>
              <a:ext cx="8615966" cy="202461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012307" y="85795"/>
              <a:ext cx="6591352" cy="2024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Action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3799"/>
              </p:ext>
            </p:extLst>
          </p:nvPr>
        </p:nvGraphicFramePr>
        <p:xfrm>
          <a:off x="1191168" y="2254200"/>
          <a:ext cx="9794606" cy="122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118"/>
                <a:gridCol w="2904476"/>
                <a:gridCol w="3923012"/>
              </a:tblGrid>
              <a:tr h="122748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Receipt and opening of bid responses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Accepting late bids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Leaking of confidential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bid information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process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receipt of bids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Attend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bid opening process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storing &amp; safekeeping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bids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33988"/>
              </p:ext>
            </p:extLst>
          </p:nvPr>
        </p:nvGraphicFramePr>
        <p:xfrm>
          <a:off x="1189147" y="3564188"/>
          <a:ext cx="9796627" cy="264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95"/>
                <a:gridCol w="3181695"/>
                <a:gridCol w="3433237"/>
              </a:tblGrid>
              <a:tr h="2642474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During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evaluation of bid responses</a:t>
                      </a:r>
                      <a:endParaRPr lang="en-ZA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individuals influencing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process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Conflicts of interest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Unfair disqualification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Inconsistent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evaluation of bids not in line with the BD or the Act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 to PC not comprehensive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Declaration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interest and confidentiality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 checks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Constitution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committees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mandatory requirements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conduct of evaluation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members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Ensure record-keeping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appropriate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8932"/>
            <a:ext cx="8911687" cy="7101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Probity…2 </a:t>
            </a:r>
            <a:endParaRPr lang="en-NA" sz="32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1168" y="1367795"/>
            <a:ext cx="3248599" cy="803899"/>
            <a:chOff x="2524" y="736776"/>
            <a:chExt cx="3075327" cy="722652"/>
          </a:xfrm>
          <a:solidFill>
            <a:schemeClr val="accent1"/>
          </a:solidFill>
        </p:grpSpPr>
        <p:sp>
          <p:nvSpPr>
            <p:cNvPr id="6" name="Chevron 5"/>
            <p:cNvSpPr/>
            <p:nvPr/>
          </p:nvSpPr>
          <p:spPr>
            <a:xfrm>
              <a:off x="2524" y="736776"/>
              <a:ext cx="3075327" cy="72265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363850" y="736776"/>
              <a:ext cx="2352675" cy="7226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Process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7734" y="1371605"/>
            <a:ext cx="3620493" cy="800089"/>
            <a:chOff x="7572" y="566246"/>
            <a:chExt cx="4526747" cy="1063713"/>
          </a:xfrm>
          <a:solidFill>
            <a:schemeClr val="accent1"/>
          </a:solidFill>
        </p:grpSpPr>
        <p:sp>
          <p:nvSpPr>
            <p:cNvPr id="9" name="Chevron 8"/>
            <p:cNvSpPr/>
            <p:nvPr/>
          </p:nvSpPr>
          <p:spPr>
            <a:xfrm>
              <a:off x="7572" y="566246"/>
              <a:ext cx="4526747" cy="1063713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539429" y="566246"/>
              <a:ext cx="3463034" cy="106371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Risks</a:t>
              </a:r>
              <a:endParaRPr lang="en-ZA" sz="28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6194" y="1367795"/>
            <a:ext cx="3972578" cy="800089"/>
            <a:chOff x="0" y="85795"/>
            <a:chExt cx="8615966" cy="2024614"/>
          </a:xfrm>
          <a:solidFill>
            <a:schemeClr val="tx2"/>
          </a:solidFill>
        </p:grpSpPr>
        <p:sp>
          <p:nvSpPr>
            <p:cNvPr id="12" name="Chevron 11"/>
            <p:cNvSpPr/>
            <p:nvPr/>
          </p:nvSpPr>
          <p:spPr>
            <a:xfrm>
              <a:off x="0" y="85795"/>
              <a:ext cx="8615966" cy="202461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012307" y="85795"/>
              <a:ext cx="6591352" cy="20246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bg1"/>
                  </a:solidFill>
                </a:rPr>
                <a:t>Action</a:t>
              </a:r>
              <a:endParaRPr lang="en-ZA" sz="28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5009"/>
              </p:ext>
            </p:extLst>
          </p:nvPr>
        </p:nvGraphicFramePr>
        <p:xfrm>
          <a:off x="1087687" y="2246580"/>
          <a:ext cx="9891220" cy="187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451"/>
                <a:gridCol w="3144451"/>
                <a:gridCol w="3602318"/>
              </a:tblGrid>
              <a:tr h="18743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After selection of preferred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bidder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Freedom to negotiator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Contract terms different to bid specifications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 to back agreements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orders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Inaccurate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disclosure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Oversee negotiations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preferred bidder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 contractual arrangements to bid recommendation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 scope for variation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86350"/>
              </p:ext>
            </p:extLst>
          </p:nvPr>
        </p:nvGraphicFramePr>
        <p:xfrm>
          <a:off x="1089616" y="4195845"/>
          <a:ext cx="9871733" cy="184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56"/>
                <a:gridCol w="3138256"/>
                <a:gridCol w="3595221"/>
              </a:tblGrid>
              <a:tr h="18465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Assistance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throughout the tender process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Ongoing risk of litigation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Procedural reviews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Assess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process for compliance with policies and legislation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milestone reviews</a:t>
                      </a:r>
                    </a:p>
                    <a:p>
                      <a:pPr marL="457200" lvl="1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of financial delegations &amp; internal authorisations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89" y="1172941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CONCLUSION</a:t>
            </a:r>
            <a:endParaRPr lang="en-N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1806D-47CE-A46C-8FBD-3FF6C941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873" y="149329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Centaur" panose="02030504050205020304" pitchFamily="18" charset="0"/>
              </a:rPr>
              <a:t>THANK YOU! ASANTE SANA!</a:t>
            </a:r>
            <a:endParaRPr lang="en-US" sz="4000" b="1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pic>
        <p:nvPicPr>
          <p:cNvPr id="4" name="Picture 3" descr="F:\Procurement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82" y="3960482"/>
            <a:ext cx="2453499" cy="22451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DEDDE-C5E7-8493-BA94-08DD590D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395"/>
            <a:ext cx="10515600" cy="57925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CDAF65-20D0-2388-F0EA-B6DA86CFC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99" y="1977292"/>
            <a:ext cx="10086391" cy="36888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lvl="2"/>
            <a:endParaRPr lang="en-US" sz="2200" dirty="0" smtClean="0">
              <a:solidFill>
                <a:schemeClr val="tx1"/>
              </a:solidFill>
            </a:endParaRPr>
          </a:p>
          <a:p>
            <a:pPr lvl="2"/>
            <a:r>
              <a:rPr lang="en-US" sz="2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Integrity</a:t>
            </a:r>
            <a:endParaRPr lang="en-US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 Commitment for Procurement Integrity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 Guiding Principles of Ethical Conduct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 Corruption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Levels of Corruption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Probity </a:t>
            </a:r>
          </a:p>
          <a:p>
            <a:pPr lvl="2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Discussions &amp; Questions 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7200" dirty="0">
              <a:solidFill>
                <a:schemeClr val="tx1"/>
              </a:solidFill>
            </a:endParaRPr>
          </a:p>
          <a:p>
            <a:pPr lvl="2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9FC7B0-108A-6C9C-98E2-D53081F9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629" y="1329407"/>
            <a:ext cx="6218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PRESENTATION HIGHLIGHT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FCA8C5-4C3F-33C5-B305-0E2C50B5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337" y="1621795"/>
            <a:ext cx="20313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A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</a:t>
            </a:r>
            <a:r>
              <a:rPr kumimoji="0" lang="en-US" altLang="en-NA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N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0AA87F-C59E-B416-BE86-592B7DC9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2104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CBD75-DCB6-E258-7651-283E1BE5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801" y="1375668"/>
            <a:ext cx="3760876" cy="635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INTEGRITY</a:t>
            </a:r>
            <a:endParaRPr lang="en-N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C8FFBC-D43A-010A-4DDA-037AD5D4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86" y="2469661"/>
            <a:ext cx="8915400" cy="35638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Integrity?</a:t>
            </a:r>
            <a:r>
              <a:rPr lang="en-US" sz="1900" b="1" i="1" dirty="0">
                <a:latin typeface="Century Gothic" panose="020B0502020202020204" pitchFamily="34" charset="0"/>
              </a:rPr>
              <a:t> </a:t>
            </a:r>
            <a:endParaRPr lang="en-US" sz="1900" b="1" i="1" dirty="0" smtClean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900" b="1" dirty="0" smtClean="0">
                <a:latin typeface="Century Gothic" panose="020B0502020202020204" pitchFamily="34" charset="0"/>
              </a:rPr>
              <a:t>Integrity </a:t>
            </a:r>
            <a:r>
              <a:rPr lang="en-US" sz="1900" b="1" dirty="0">
                <a:latin typeface="Century Gothic" panose="020B0502020202020204" pitchFamily="34" charset="0"/>
              </a:rPr>
              <a:t>refers to “honesty” or “trustworthiness” in the </a:t>
            </a:r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discharge of official </a:t>
            </a:r>
            <a:r>
              <a:rPr lang="en-US" sz="1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duties. </a:t>
            </a:r>
            <a:r>
              <a:rPr lang="en-US" sz="1900" dirty="0">
                <a:solidFill>
                  <a:schemeClr val="tx1"/>
                </a:solidFill>
                <a:latin typeface="Century Gothic" panose="020B0502020202020204" pitchFamily="34" charset="0"/>
              </a:rPr>
              <a:t>Integrity also includes: </a:t>
            </a:r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impartiality; probity and </a:t>
            </a:r>
            <a:r>
              <a:rPr lang="en-US" sz="1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fairness</a:t>
            </a:r>
          </a:p>
          <a:p>
            <a:pPr marL="0" indent="0" algn="just">
              <a:buNone/>
            </a:pPr>
            <a:endParaRPr lang="en-US" sz="1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Commitment for Procurement Integrity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900" dirty="0">
                <a:latin typeface="Century Gothic" panose="020B0502020202020204" pitchFamily="34" charset="0"/>
              </a:rPr>
              <a:t>Public Entity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900" dirty="0">
                <a:latin typeface="Century Gothic" panose="020B0502020202020204" pitchFamily="34" charset="0"/>
              </a:rPr>
              <a:t>Public Officials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900" dirty="0">
                <a:latin typeface="Century Gothic" panose="020B0502020202020204" pitchFamily="34" charset="0"/>
              </a:rPr>
              <a:t>Bidders, Suppliers, Contractors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900" dirty="0">
                <a:latin typeface="Century Gothic" panose="020B0502020202020204" pitchFamily="34" charset="0"/>
              </a:rPr>
              <a:t>Consultants</a:t>
            </a:r>
          </a:p>
        </p:txBody>
      </p:sp>
    </p:spTree>
    <p:extLst>
      <p:ext uri="{BB962C8B-B14F-4D97-AF65-F5344CB8AC3E}">
        <p14:creationId xmlns:p14="http://schemas.microsoft.com/office/powerpoint/2010/main" val="27109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DFA04E-7E79-DD13-5485-523D3BD6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77" y="1617946"/>
            <a:ext cx="9339385" cy="58887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GUIDING PRINCIPLES FOR ETHICAL CONDUCT  </a:t>
            </a:r>
            <a:endParaRPr lang="en-NA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00848E-B170-D924-F00B-D41C176F2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78" y="2524368"/>
            <a:ext cx="10830044" cy="3792461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Rule of </a:t>
            </a:r>
            <a:r>
              <a:rPr lang="en-US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law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Professionalism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Avoidance of conflict of interest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Transparent, fair and efficient procurement processes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Accountability, control measures and deterrents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Avoiding Corruption; Fraudulent; Gifts and Bribery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Avoiding of artificial division and manipulation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Undue influence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Confidentiality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Supplier relationship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US" sz="155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Culture</a:t>
            </a:r>
          </a:p>
          <a:p>
            <a:pPr marL="0" indent="0" algn="just">
              <a:buNone/>
            </a:pPr>
            <a:endParaRPr lang="en-US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59" y="1436910"/>
            <a:ext cx="8911687" cy="7194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CORRUPTION…1</a:t>
            </a:r>
            <a:endParaRPr lang="en-N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1806D-47CE-A46C-8FBD-3FF6C941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978" y="2446215"/>
            <a:ext cx="7295191" cy="3591978"/>
          </a:xfrm>
        </p:spPr>
        <p:txBody>
          <a:bodyPr>
            <a:normAutofit lnSpcReduction="10000"/>
          </a:bodyPr>
          <a:lstStyle/>
          <a:p>
            <a:pPr marL="457200" lvl="1" indent="-4572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ZA" sz="2400" dirty="0" smtClean="0">
                <a:latin typeface="Century Gothic" panose="020B0502020202020204" pitchFamily="34" charset="0"/>
              </a:rPr>
              <a:t>In your view, 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r>
              <a:rPr lang="en-ZA" sz="2400" b="1" dirty="0" smtClean="0">
                <a:latin typeface="Century Gothic" panose="020B0502020202020204" pitchFamily="34" charset="0"/>
              </a:rPr>
              <a:t>What is Corruption &amp; What corrupts a Man /Women?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endParaRPr lang="en-ZA" sz="2400" b="1" dirty="0" smtClean="0">
              <a:latin typeface="Century Gothic" panose="020B0502020202020204" pitchFamily="34" charset="0"/>
            </a:endParaRPr>
          </a:p>
          <a:p>
            <a:pPr marL="0" lvl="1" indent="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ZA" sz="2400" b="1" dirty="0" smtClean="0">
                <a:latin typeface="Century Gothic" panose="020B0502020202020204" pitchFamily="34" charset="0"/>
              </a:rPr>
              <a:t>3. What happens to an Official who violates Section 66 (1),(2) &amp; (3) </a:t>
            </a:r>
          </a:p>
          <a:p>
            <a:pPr marL="0" lvl="1" indent="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ZA" sz="2400" b="1" dirty="0" smtClean="0">
              <a:latin typeface="Century Gothic" panose="020B0502020202020204" pitchFamily="34" charset="0"/>
            </a:endParaRP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ZA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Section 66(3):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staff member </a:t>
            </a:r>
            <a:r>
              <a:rPr lang="en-US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who “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commits an offence </a:t>
            </a:r>
            <a:r>
              <a:rPr lang="en-US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is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liable to a fine not exceeding </a:t>
            </a:r>
            <a:r>
              <a:rPr lang="en-US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N$1,000,000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 to imprisonment for a period not exceeding 10 years, or to both such fine and such imprisonment. </a:t>
            </a:r>
            <a:endParaRPr lang="en-ZA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8077" t="18339" r="19359" b="2996"/>
          <a:stretch/>
        </p:blipFill>
        <p:spPr bwMode="auto">
          <a:xfrm>
            <a:off x="878664" y="2672255"/>
            <a:ext cx="3173073" cy="2853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59" y="1436910"/>
            <a:ext cx="8911687" cy="7194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CORRUPTION…2</a:t>
            </a:r>
            <a:endParaRPr lang="en-NA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1806D-47CE-A46C-8FBD-3FF6C9417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08" y="2446214"/>
            <a:ext cx="7893538" cy="3841981"/>
          </a:xfrm>
        </p:spPr>
        <p:txBody>
          <a:bodyPr>
            <a:normAutofit fontScale="85000" lnSpcReduction="10000"/>
          </a:bodyPr>
          <a:lstStyle/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Century Gothic" panose="020B0502020202020204" pitchFamily="34" charset="0"/>
              </a:rPr>
              <a:t>Corruption: 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Century Gothic" panose="020B0502020202020204" pitchFamily="34" charset="0"/>
              </a:rPr>
              <a:t>Dishonestly </a:t>
            </a:r>
            <a:r>
              <a:rPr lang="en-US" dirty="0">
                <a:latin typeface="Century Gothic" panose="020B0502020202020204" pitchFamily="34" charset="0"/>
              </a:rPr>
              <a:t>obtaining an advantage, avoiding and obligation or causing a loss to public property or various means during procurement process by public servants, contractors or any other person involved in the procurement;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Collusion and manipulation between employees and the bidding companies leading to bribes, brown envelopes and kickbacks;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Leaking bid information leading to unfair advantages;</a:t>
            </a: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Century Gothic" panose="020B0502020202020204" pitchFamily="34" charset="0"/>
              </a:rPr>
              <a:t>Rigged bid specifications purposefully to broaden scope</a:t>
            </a:r>
            <a:r>
              <a:rPr lang="en-US" dirty="0" smtClean="0">
                <a:latin typeface="Century Gothic" panose="020B0502020202020204" pitchFamily="34" charset="0"/>
              </a:rPr>
              <a:t>;</a:t>
            </a:r>
          </a:p>
          <a:p>
            <a:pPr marL="0" lvl="1" indent="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342900" lvl="1" indent="-34290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n-US" b="1" dirty="0" err="1" smtClean="0">
                <a:latin typeface="Century Gothic" panose="020B0502020202020204" pitchFamily="34" charset="0"/>
              </a:rPr>
              <a:t>Tenderprenurism</a:t>
            </a:r>
            <a:r>
              <a:rPr lang="en-US" b="1" dirty="0" smtClean="0">
                <a:latin typeface="Century Gothic" panose="020B0502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Enrichment through corrupting the award of government contracts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Often based on personal connections and corrupt relationship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Add costs to process but no value (inflated prices)  </a:t>
            </a:r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731508" y="1325383"/>
            <a:ext cx="1727200" cy="3162300"/>
            <a:chOff x="717464" y="-717464"/>
            <a:chExt cx="1727729" cy="2243801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Chevron 17"/>
            <p:cNvSpPr/>
            <p:nvPr/>
          </p:nvSpPr>
          <p:spPr>
            <a:xfrm rot="5400000">
              <a:off x="459428" y="-459428"/>
              <a:ext cx="2243801" cy="1727729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Chevron 4"/>
            <p:cNvSpPr/>
            <p:nvPr/>
          </p:nvSpPr>
          <p:spPr>
            <a:xfrm rot="5400000">
              <a:off x="968446" y="40733"/>
              <a:ext cx="1225767" cy="72740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40"/>
                </a:spcAft>
              </a:pPr>
              <a:r>
                <a:rPr lang="en-US" sz="20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Corruption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837553" y="3730417"/>
            <a:ext cx="1734185" cy="3381375"/>
            <a:chOff x="823581" y="-823581"/>
            <a:chExt cx="1727729" cy="2468184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Chevron 20"/>
            <p:cNvSpPr/>
            <p:nvPr/>
          </p:nvSpPr>
          <p:spPr>
            <a:xfrm rot="5400000">
              <a:off x="453354" y="-453354"/>
              <a:ext cx="2468184" cy="1727729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Chevron 8"/>
            <p:cNvSpPr/>
            <p:nvPr/>
          </p:nvSpPr>
          <p:spPr>
            <a:xfrm rot="5235079">
              <a:off x="1054425" y="-94727"/>
              <a:ext cx="1266044" cy="10104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40"/>
                </a:spcAft>
              </a:pPr>
              <a:r>
                <a:rPr lang="en-ZA" sz="2000" b="1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Tender-preneurism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090" y="1444793"/>
            <a:ext cx="8911687" cy="7194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LEVELS OF CORRUPTION</a:t>
            </a:r>
            <a:endParaRPr lang="en-N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793325"/>
              </p:ext>
            </p:extLst>
          </p:nvPr>
        </p:nvGraphicFramePr>
        <p:xfrm>
          <a:off x="1892575" y="2430809"/>
          <a:ext cx="8969867" cy="376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7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410" y="673721"/>
            <a:ext cx="8911687" cy="6635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Levels of Corruption:</a:t>
            </a:r>
            <a:endParaRPr lang="en-N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32037854"/>
              </p:ext>
            </p:extLst>
          </p:nvPr>
        </p:nvGraphicFramePr>
        <p:xfrm>
          <a:off x="1445161" y="1734882"/>
          <a:ext cx="9524187" cy="380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69124" y="1469782"/>
            <a:ext cx="5602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*Source: PwC Global Economic Crime Survey </a:t>
            </a:r>
            <a:r>
              <a:rPr lang="en-US" sz="1200" b="1" i="1" dirty="0" smtClean="0"/>
              <a:t>2016</a:t>
            </a:r>
            <a:endParaRPr lang="en-ZA" sz="1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445161" y="5620406"/>
            <a:ext cx="9248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000" b="1" i="1" dirty="0"/>
              <a:t>Corruption cannot happen if there are no internal </a:t>
            </a:r>
            <a:r>
              <a:rPr lang="en-US" sz="2000" b="1" i="1" dirty="0" smtClean="0"/>
              <a:t>players!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8241835" y="5616453"/>
            <a:ext cx="84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b="1" i="1" dirty="0" smtClean="0">
                <a:solidFill>
                  <a:srgbClr val="FF0000"/>
                </a:solidFill>
              </a:rPr>
              <a:t>True /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3284" y="561645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b="1" i="1" dirty="0" smtClean="0">
                <a:solidFill>
                  <a:srgbClr val="FF0000"/>
                </a:solidFill>
              </a:rPr>
              <a:t>False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4FD09-9D28-9391-D1C5-192DA30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05" y="907218"/>
            <a:ext cx="8911687" cy="6821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PROBITY</a:t>
            </a:r>
            <a:endParaRPr lang="en-NA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Probity is a risk management process designed to ensure </a:t>
            </a:r>
            <a:r>
              <a:rPr lang="en-US" b="1" dirty="0">
                <a:latin typeface="Century Gothic" panose="020B0502020202020204" pitchFamily="34" charset="0"/>
              </a:rPr>
              <a:t>procedural integrity </a:t>
            </a:r>
            <a:r>
              <a:rPr lang="en-US" dirty="0">
                <a:latin typeface="Century Gothic" panose="020B0502020202020204" pitchFamily="34" charset="0"/>
              </a:rPr>
              <a:t>in </a:t>
            </a:r>
            <a:r>
              <a:rPr lang="en-US" b="1" dirty="0">
                <a:latin typeface="Century Gothic" panose="020B0502020202020204" pitchFamily="34" charset="0"/>
              </a:rPr>
              <a:t>supply chain</a:t>
            </a:r>
            <a:r>
              <a:rPr lang="en-US" dirty="0">
                <a:latin typeface="Century Gothic" panose="020B0502020202020204" pitchFamily="34" charset="0"/>
              </a:rPr>
              <a:t>. It is a way of ensuring that the </a:t>
            </a:r>
            <a:r>
              <a:rPr lang="en-US" dirty="0" smtClean="0">
                <a:latin typeface="Century Gothic" panose="020B0502020202020204" pitchFamily="34" charset="0"/>
              </a:rPr>
              <a:t>bidding </a:t>
            </a:r>
            <a:r>
              <a:rPr lang="en-US" dirty="0">
                <a:latin typeface="Century Gothic" panose="020B0502020202020204" pitchFamily="34" charset="0"/>
              </a:rPr>
              <a:t>process is fair and certified correct </a:t>
            </a:r>
            <a:r>
              <a:rPr lang="en-US" b="1" dirty="0">
                <a:latin typeface="Century Gothic" panose="020B0502020202020204" pitchFamily="34" charset="0"/>
              </a:rPr>
              <a:t>during </a:t>
            </a:r>
            <a:r>
              <a:rPr lang="en-US" dirty="0">
                <a:latin typeface="Century Gothic" panose="020B0502020202020204" pitchFamily="34" charset="0"/>
              </a:rPr>
              <a:t>the bidding and award process rather than </a:t>
            </a:r>
            <a:r>
              <a:rPr lang="en-ZA" b="1" dirty="0">
                <a:latin typeface="Century Gothic" panose="020B0502020202020204" pitchFamily="34" charset="0"/>
              </a:rPr>
              <a:t>after </a:t>
            </a:r>
            <a:r>
              <a:rPr lang="en-ZA" dirty="0">
                <a:latin typeface="Century Gothic" panose="020B0502020202020204" pitchFamily="34" charset="0"/>
              </a:rPr>
              <a:t>the </a:t>
            </a:r>
            <a:r>
              <a:rPr lang="en-ZA" dirty="0" smtClean="0">
                <a:latin typeface="Century Gothic" panose="020B0502020202020204" pitchFamily="34" charset="0"/>
              </a:rPr>
              <a:t>process.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>
                <a:latin typeface="Century Gothic" panose="020B0502020202020204" pitchFamily="34" charset="0"/>
              </a:rPr>
              <a:t>Think about the key principles governing public procurement &amp; perceived risk. How will you best eliminate the risk of corruption at various stages of procurement?  </a:t>
            </a:r>
            <a:endParaRPr lang="en-Z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3150</TotalTime>
  <Words>744</Words>
  <Application>Microsoft Office PowerPoint</Application>
  <PresentationFormat>Widescreen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Centaur</vt:lpstr>
      <vt:lpstr>Century Gothic</vt:lpstr>
      <vt:lpstr>Garamond</vt:lpstr>
      <vt:lpstr>Times New Roman</vt:lpstr>
      <vt:lpstr>Wingdings</vt:lpstr>
      <vt:lpstr>Organic</vt:lpstr>
      <vt:lpstr> </vt:lpstr>
      <vt:lpstr> </vt:lpstr>
      <vt:lpstr>INTEGRITY</vt:lpstr>
      <vt:lpstr>GUIDING PRINCIPLES FOR ETHICAL CONDUCT  </vt:lpstr>
      <vt:lpstr>CORRUPTION…1</vt:lpstr>
      <vt:lpstr>CORRUPTION…2</vt:lpstr>
      <vt:lpstr>LEVELS OF CORRUPTION</vt:lpstr>
      <vt:lpstr>Levels of Corruption:</vt:lpstr>
      <vt:lpstr>PROBITY</vt:lpstr>
      <vt:lpstr>Probity…2 </vt:lpstr>
      <vt:lpstr>Probity…2 </vt:lpstr>
      <vt:lpstr>Probity…2 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Sacky Kanyemba</dc:creator>
  <cp:lastModifiedBy>Matatias M. Moses</cp:lastModifiedBy>
  <cp:revision>68</cp:revision>
  <dcterms:created xsi:type="dcterms:W3CDTF">2023-01-31T12:47:26Z</dcterms:created>
  <dcterms:modified xsi:type="dcterms:W3CDTF">2024-09-18T07:54:43Z</dcterms:modified>
</cp:coreProperties>
</file>